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media/image109.jpg" ContentType="image/gif"/>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media/image118.jpg" ContentType="image/png"/>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media/image145.jpg" ContentType="image/png"/>
  <Override PartName="/ppt/media/image146.jpg" ContentType="image/gif"/>
  <Override PartName="/ppt/media/image147.jpg" ContentType="image/png"/>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22.xml" ContentType="application/vnd.openxmlformats-officedocument.presentationml.tags+xml"/>
  <Override PartName="/ppt/notesSlides/notesSlide58.xml" ContentType="application/vnd.openxmlformats-officedocument.presentationml.notesSlide+xml"/>
  <Override PartName="/ppt/tags/tag23.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407" r:id="rId2"/>
    <p:sldId id="680" r:id="rId3"/>
    <p:sldId id="668" r:id="rId4"/>
    <p:sldId id="682" r:id="rId5"/>
    <p:sldId id="572" r:id="rId6"/>
    <p:sldId id="408" r:id="rId7"/>
    <p:sldId id="410" r:id="rId8"/>
    <p:sldId id="608" r:id="rId9"/>
    <p:sldId id="613" r:id="rId10"/>
    <p:sldId id="615" r:id="rId11"/>
    <p:sldId id="666" r:id="rId12"/>
    <p:sldId id="420" r:id="rId13"/>
    <p:sldId id="660" r:id="rId14"/>
    <p:sldId id="661" r:id="rId15"/>
    <p:sldId id="664" r:id="rId16"/>
    <p:sldId id="662" r:id="rId17"/>
    <p:sldId id="674" r:id="rId18"/>
    <p:sldId id="663" r:id="rId19"/>
    <p:sldId id="673" r:id="rId20"/>
    <p:sldId id="681" r:id="rId21"/>
    <p:sldId id="665" r:id="rId22"/>
    <p:sldId id="570" r:id="rId23"/>
    <p:sldId id="571" r:id="rId24"/>
    <p:sldId id="676" r:id="rId25"/>
    <p:sldId id="604" r:id="rId26"/>
    <p:sldId id="677" r:id="rId27"/>
    <p:sldId id="616" r:id="rId28"/>
    <p:sldId id="621" r:id="rId29"/>
    <p:sldId id="678" r:id="rId30"/>
    <p:sldId id="633" r:id="rId31"/>
    <p:sldId id="683" r:id="rId32"/>
    <p:sldId id="684" r:id="rId33"/>
    <p:sldId id="685" r:id="rId34"/>
    <p:sldId id="605" r:id="rId35"/>
    <p:sldId id="634" r:id="rId36"/>
    <p:sldId id="607" r:id="rId37"/>
    <p:sldId id="626" r:id="rId38"/>
    <p:sldId id="635" r:id="rId39"/>
    <p:sldId id="637" r:id="rId40"/>
    <p:sldId id="671" r:id="rId41"/>
    <p:sldId id="672" r:id="rId42"/>
    <p:sldId id="670" r:id="rId43"/>
    <p:sldId id="675" r:id="rId44"/>
    <p:sldId id="593" r:id="rId45"/>
    <p:sldId id="679" r:id="rId46"/>
    <p:sldId id="659" r:id="rId47"/>
    <p:sldId id="576" r:id="rId48"/>
    <p:sldId id="581" r:id="rId49"/>
    <p:sldId id="579" r:id="rId50"/>
    <p:sldId id="582" r:id="rId51"/>
    <p:sldId id="583" r:id="rId52"/>
    <p:sldId id="584" r:id="rId53"/>
    <p:sldId id="667" r:id="rId54"/>
    <p:sldId id="585" r:id="rId55"/>
    <p:sldId id="580" r:id="rId56"/>
    <p:sldId id="586" r:id="rId57"/>
    <p:sldId id="588" r:id="rId58"/>
    <p:sldId id="589" r:id="rId59"/>
    <p:sldId id="618" r:id="rId60"/>
    <p:sldId id="619" r:id="rId61"/>
    <p:sldId id="529" r:id="rId62"/>
    <p:sldId id="617" r:id="rId63"/>
    <p:sldId id="598" r:id="rId64"/>
    <p:sldId id="538" r:id="rId65"/>
    <p:sldId id="606" r:id="rId66"/>
    <p:sldId id="426" r:id="rId67"/>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E5FAF4"/>
    <a:srgbClr val="2E33FE"/>
    <a:srgbClr val="BBE0E3"/>
    <a:srgbClr val="FF0000"/>
    <a:srgbClr val="000099"/>
    <a:srgbClr val="2F39FD"/>
    <a:srgbClr val="3A30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6346" autoAdjust="0"/>
  </p:normalViewPr>
  <p:slideViewPr>
    <p:cSldViewPr>
      <p:cViewPr varScale="1">
        <p:scale>
          <a:sx n="114" d="100"/>
          <a:sy n="114" d="100"/>
        </p:scale>
        <p:origin x="200" y="56"/>
      </p:cViewPr>
      <p:guideLst>
        <p:guide orient="horz" pos="2160"/>
        <p:guide pos="2880"/>
      </p:guideLst>
    </p:cSldViewPr>
  </p:slideViewPr>
  <p:outlineViewPr>
    <p:cViewPr>
      <p:scale>
        <a:sx n="33" d="100"/>
        <a:sy n="33" d="100"/>
      </p:scale>
      <p:origin x="0" y="3255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66-4CA3-89C2-6CB6AF87C9E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066-4CA3-89C2-6CB6AF87C9E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066-4CA3-89C2-6CB6AF87C9E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066-4CA3-89C2-6CB6AF87C9EB}"/>
              </c:ext>
            </c:extLst>
          </c:dPt>
          <c:cat>
            <c:strRef>
              <c:f>Sheet1!$A$2:$A$5</c:f>
              <c:strCache>
                <c:ptCount val="3"/>
                <c:pt idx="0">
                  <c:v>Windows</c:v>
                </c:pt>
                <c:pt idx="1">
                  <c:v>Mac OS</c:v>
                </c:pt>
                <c:pt idx="2">
                  <c:v>Linux</c:v>
                </c:pt>
              </c:strCache>
            </c:strRef>
          </c:cat>
          <c:val>
            <c:numRef>
              <c:f>Sheet1!$B$2:$B$5</c:f>
              <c:numCache>
                <c:formatCode>General</c:formatCode>
                <c:ptCount val="4"/>
                <c:pt idx="0">
                  <c:v>90</c:v>
                </c:pt>
                <c:pt idx="1">
                  <c:v>9</c:v>
                </c:pt>
                <c:pt idx="2">
                  <c:v>1</c:v>
                </c:pt>
              </c:numCache>
            </c:numRef>
          </c:val>
          <c:extLst>
            <c:ext xmlns:c16="http://schemas.microsoft.com/office/drawing/2014/chart" uri="{C3380CC4-5D6E-409C-BE32-E72D297353CC}">
              <c16:uniqueId val="{00000008-0066-4CA3-89C2-6CB6AF87C9E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FF66D4-4A22-4F0E-A04A-C7E6493F445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zh-CN" altLang="en-US"/>
        </a:p>
      </dgm:t>
    </dgm:pt>
    <dgm:pt modelId="{28E149D1-126B-4DD3-9B3A-B82D8DC1C19D}">
      <dgm:prSet phldrT="[文本]"/>
      <dgm:spPr/>
      <dgm:t>
        <a:bodyPr/>
        <a:lstStyle/>
        <a:p>
          <a:r>
            <a:rPr lang="zh-CN" altLang="en-US" dirty="0">
              <a:solidFill>
                <a:schemeClr val="tx1"/>
              </a:solidFill>
              <a:latin typeface="微软雅黑" panose="020B0503020204020204" pitchFamily="34" charset="-122"/>
              <a:ea typeface="微软雅黑" panose="020B0503020204020204" pitchFamily="34" charset="-122"/>
            </a:rPr>
            <a:t>处理器虚拟化</a:t>
          </a:r>
        </a:p>
      </dgm:t>
    </dgm:pt>
    <dgm:pt modelId="{8963F680-9880-4604-8A5D-1EE3FCC2C6C7}" type="parTrans" cxnId="{583D26FC-022B-46AB-A40A-63A9EAC5EBC7}">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E6E73D3E-ADD2-44BF-809D-344B2314B560}" type="sibTrans" cxnId="{583D26FC-022B-46AB-A40A-63A9EAC5EBC7}">
      <dgm:prSet/>
      <dgm:spPr>
        <a:solidFill>
          <a:schemeClr val="accent2">
            <a:lumMod val="40000"/>
            <a:lumOff val="60000"/>
          </a:schemeClr>
        </a:solidFill>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7F347807-68BF-4CC9-9F0A-CA7A6BE92FEF}">
      <dgm:prSet phldrT="[文本]"/>
      <dgm:spPr/>
      <dgm:t>
        <a:bodyPr/>
        <a:lstStyle/>
        <a:p>
          <a:r>
            <a:rPr lang="zh-CN" altLang="en-US" dirty="0">
              <a:solidFill>
                <a:schemeClr val="tx1"/>
              </a:solidFill>
              <a:latin typeface="微软雅黑" panose="020B0503020204020204" pitchFamily="34" charset="-122"/>
              <a:ea typeface="微软雅黑" panose="020B0503020204020204" pitchFamily="34" charset="-122"/>
            </a:rPr>
            <a:t>全虚拟化</a:t>
          </a:r>
        </a:p>
      </dgm:t>
    </dgm:pt>
    <dgm:pt modelId="{3A2EC0C7-04FF-42C7-B937-E20FFAA87255}" type="parTrans" cxnId="{7B4114E8-6F12-43B3-9CAF-FC3F1CC91E60}">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E91BE638-F562-43FE-A2CE-7AC695F73E28}" type="sibTrans" cxnId="{7B4114E8-6F12-43B3-9CAF-FC3F1CC91E60}">
      <dgm:prSet/>
      <dgm:spPr>
        <a:solidFill>
          <a:schemeClr val="accent2">
            <a:lumMod val="40000"/>
            <a:lumOff val="60000"/>
          </a:schemeClr>
        </a:solidFill>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1CC7B8C3-2BB3-4E22-A70E-2716641FCA55}">
      <dgm:prSet phldrT="[文本]"/>
      <dgm:spPr/>
      <dgm:t>
        <a:bodyPr/>
        <a:lstStyle/>
        <a:p>
          <a:r>
            <a:rPr lang="zh-CN" altLang="en-US" dirty="0">
              <a:solidFill>
                <a:schemeClr val="tx1"/>
              </a:solidFill>
              <a:latin typeface="微软雅黑" panose="020B0503020204020204" pitchFamily="34" charset="-122"/>
              <a:ea typeface="微软雅黑" panose="020B0503020204020204" pitchFamily="34" charset="-122"/>
            </a:rPr>
            <a:t>半虚拟化</a:t>
          </a:r>
        </a:p>
      </dgm:t>
    </dgm:pt>
    <dgm:pt modelId="{337A1921-AB38-4911-AFC3-B9CE4E6F3ED4}" type="parTrans" cxnId="{C15DE4EC-3129-42BC-B2F5-89B2C3B1EB68}">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4B247E13-EB2F-480E-A3DF-D957C720B76C}" type="sibTrans" cxnId="{C15DE4EC-3129-42BC-B2F5-89B2C3B1EB68}">
      <dgm:prSet/>
      <dgm:spPr>
        <a:solidFill>
          <a:schemeClr val="accent2">
            <a:lumMod val="40000"/>
            <a:lumOff val="60000"/>
          </a:schemeClr>
        </a:solidFill>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FAE2FBBE-DADD-4C0C-9401-9982FDEBD7E7}">
      <dgm:prSet/>
      <dgm:spPr/>
      <dgm:t>
        <a:bodyPr/>
        <a:lstStyle/>
        <a:p>
          <a:r>
            <a:rPr lang="zh-CN" altLang="en-US" dirty="0">
              <a:solidFill>
                <a:schemeClr val="tx1"/>
              </a:solidFill>
              <a:latin typeface="微软雅黑" panose="020B0503020204020204" pitchFamily="34" charset="-122"/>
              <a:ea typeface="微软雅黑" panose="020B0503020204020204" pitchFamily="34" charset="-122"/>
            </a:rPr>
            <a:t>硬件辅助虚拟化</a:t>
          </a:r>
        </a:p>
      </dgm:t>
    </dgm:pt>
    <dgm:pt modelId="{E32299CC-8615-4AA8-96F9-5D960F69158A}" type="parTrans" cxnId="{992CC3B0-56B2-447F-A18F-D0D3166D72A6}">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69380F29-834F-417F-8E74-2B98EC21FEBB}" type="sibTrans" cxnId="{992CC3B0-56B2-447F-A18F-D0D3166D72A6}">
      <dgm:prSet/>
      <dgm:spPr>
        <a:solidFill>
          <a:schemeClr val="accent2">
            <a:lumMod val="40000"/>
            <a:lumOff val="60000"/>
          </a:schemeClr>
        </a:solidFill>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DAE8390A-BE81-441B-94AD-7A9B1E7C995D}">
      <dgm:prSet/>
      <dgm:spPr/>
      <dgm:t>
        <a:bodyPr/>
        <a:lstStyle/>
        <a:p>
          <a:r>
            <a:rPr lang="zh-CN" altLang="en-US" dirty="0">
              <a:solidFill>
                <a:schemeClr val="tx1"/>
              </a:solidFill>
              <a:latin typeface="微软雅黑" panose="020B0503020204020204" pitchFamily="34" charset="-122"/>
              <a:ea typeface="微软雅黑" panose="020B0503020204020204" pitchFamily="34" charset="-122"/>
            </a:rPr>
            <a:t>操作系统虚拟化</a:t>
          </a:r>
        </a:p>
      </dgm:t>
    </dgm:pt>
    <dgm:pt modelId="{96A6CD8E-22F1-4636-9227-06918E1DF16D}" type="parTrans" cxnId="{490638A7-3F3A-42DA-A352-A099A99E1E27}">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09E62DC-5154-445A-9915-6C1C649314E1}" type="sibTrans" cxnId="{490638A7-3F3A-42DA-A352-A099A99E1E27}">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6A73D5D0-96F6-4FED-A7B2-484694A4F4E8}" type="pres">
      <dgm:prSet presAssocID="{F9FF66D4-4A22-4F0E-A04A-C7E6493F445A}" presName="outerComposite" presStyleCnt="0">
        <dgm:presLayoutVars>
          <dgm:chMax val="5"/>
          <dgm:dir/>
          <dgm:resizeHandles val="exact"/>
        </dgm:presLayoutVars>
      </dgm:prSet>
      <dgm:spPr/>
    </dgm:pt>
    <dgm:pt modelId="{6FE5ABAC-B098-40D9-AA78-23CE12D196EE}" type="pres">
      <dgm:prSet presAssocID="{F9FF66D4-4A22-4F0E-A04A-C7E6493F445A}" presName="dummyMaxCanvas" presStyleCnt="0">
        <dgm:presLayoutVars/>
      </dgm:prSet>
      <dgm:spPr/>
    </dgm:pt>
    <dgm:pt modelId="{4CE7448B-C64F-4CB6-8CD9-62FFAD31D20E}" type="pres">
      <dgm:prSet presAssocID="{F9FF66D4-4A22-4F0E-A04A-C7E6493F445A}" presName="FiveNodes_1" presStyleLbl="node1" presStyleIdx="0" presStyleCnt="5">
        <dgm:presLayoutVars>
          <dgm:bulletEnabled val="1"/>
        </dgm:presLayoutVars>
      </dgm:prSet>
      <dgm:spPr/>
    </dgm:pt>
    <dgm:pt modelId="{A5D811D7-FC47-4A43-9150-14A2A49DBE34}" type="pres">
      <dgm:prSet presAssocID="{F9FF66D4-4A22-4F0E-A04A-C7E6493F445A}" presName="FiveNodes_2" presStyleLbl="node1" presStyleIdx="1" presStyleCnt="5">
        <dgm:presLayoutVars>
          <dgm:bulletEnabled val="1"/>
        </dgm:presLayoutVars>
      </dgm:prSet>
      <dgm:spPr/>
    </dgm:pt>
    <dgm:pt modelId="{0A1221C8-FEA7-47E7-B16F-17AB3EB9BE26}" type="pres">
      <dgm:prSet presAssocID="{F9FF66D4-4A22-4F0E-A04A-C7E6493F445A}" presName="FiveNodes_3" presStyleLbl="node1" presStyleIdx="2" presStyleCnt="5">
        <dgm:presLayoutVars>
          <dgm:bulletEnabled val="1"/>
        </dgm:presLayoutVars>
      </dgm:prSet>
      <dgm:spPr/>
    </dgm:pt>
    <dgm:pt modelId="{7F8E93A1-0A15-4D12-8B66-403BCFCB1F64}" type="pres">
      <dgm:prSet presAssocID="{F9FF66D4-4A22-4F0E-A04A-C7E6493F445A}" presName="FiveNodes_4" presStyleLbl="node1" presStyleIdx="3" presStyleCnt="5">
        <dgm:presLayoutVars>
          <dgm:bulletEnabled val="1"/>
        </dgm:presLayoutVars>
      </dgm:prSet>
      <dgm:spPr/>
    </dgm:pt>
    <dgm:pt modelId="{065B6A79-B917-4905-AB45-5A515F352842}" type="pres">
      <dgm:prSet presAssocID="{F9FF66D4-4A22-4F0E-A04A-C7E6493F445A}" presName="FiveNodes_5" presStyleLbl="node1" presStyleIdx="4" presStyleCnt="5">
        <dgm:presLayoutVars>
          <dgm:bulletEnabled val="1"/>
        </dgm:presLayoutVars>
      </dgm:prSet>
      <dgm:spPr/>
    </dgm:pt>
    <dgm:pt modelId="{E088D22F-0CD9-4390-A099-491DB0B00A39}" type="pres">
      <dgm:prSet presAssocID="{F9FF66D4-4A22-4F0E-A04A-C7E6493F445A}" presName="FiveConn_1-2" presStyleLbl="fgAccFollowNode1" presStyleIdx="0" presStyleCnt="4">
        <dgm:presLayoutVars>
          <dgm:bulletEnabled val="1"/>
        </dgm:presLayoutVars>
      </dgm:prSet>
      <dgm:spPr/>
    </dgm:pt>
    <dgm:pt modelId="{7D7572D4-DBDF-4385-81B6-2316C4FCA0A2}" type="pres">
      <dgm:prSet presAssocID="{F9FF66D4-4A22-4F0E-A04A-C7E6493F445A}" presName="FiveConn_2-3" presStyleLbl="fgAccFollowNode1" presStyleIdx="1" presStyleCnt="4">
        <dgm:presLayoutVars>
          <dgm:bulletEnabled val="1"/>
        </dgm:presLayoutVars>
      </dgm:prSet>
      <dgm:spPr/>
    </dgm:pt>
    <dgm:pt modelId="{32867632-D514-48D0-9474-099026F91934}" type="pres">
      <dgm:prSet presAssocID="{F9FF66D4-4A22-4F0E-A04A-C7E6493F445A}" presName="FiveConn_3-4" presStyleLbl="fgAccFollowNode1" presStyleIdx="2" presStyleCnt="4">
        <dgm:presLayoutVars>
          <dgm:bulletEnabled val="1"/>
        </dgm:presLayoutVars>
      </dgm:prSet>
      <dgm:spPr/>
    </dgm:pt>
    <dgm:pt modelId="{B679C2E3-1009-40EB-8927-663604741FA7}" type="pres">
      <dgm:prSet presAssocID="{F9FF66D4-4A22-4F0E-A04A-C7E6493F445A}" presName="FiveConn_4-5" presStyleLbl="fgAccFollowNode1" presStyleIdx="3" presStyleCnt="4">
        <dgm:presLayoutVars>
          <dgm:bulletEnabled val="1"/>
        </dgm:presLayoutVars>
      </dgm:prSet>
      <dgm:spPr/>
    </dgm:pt>
    <dgm:pt modelId="{D7EE70A4-F59C-4607-92FC-04DF921A596B}" type="pres">
      <dgm:prSet presAssocID="{F9FF66D4-4A22-4F0E-A04A-C7E6493F445A}" presName="FiveNodes_1_text" presStyleLbl="node1" presStyleIdx="4" presStyleCnt="5">
        <dgm:presLayoutVars>
          <dgm:bulletEnabled val="1"/>
        </dgm:presLayoutVars>
      </dgm:prSet>
      <dgm:spPr/>
    </dgm:pt>
    <dgm:pt modelId="{BD3B100D-1F43-49C6-9B92-510D5213EF3B}" type="pres">
      <dgm:prSet presAssocID="{F9FF66D4-4A22-4F0E-A04A-C7E6493F445A}" presName="FiveNodes_2_text" presStyleLbl="node1" presStyleIdx="4" presStyleCnt="5">
        <dgm:presLayoutVars>
          <dgm:bulletEnabled val="1"/>
        </dgm:presLayoutVars>
      </dgm:prSet>
      <dgm:spPr/>
    </dgm:pt>
    <dgm:pt modelId="{782C0D53-B365-4AF7-A726-0023E2BA8D04}" type="pres">
      <dgm:prSet presAssocID="{F9FF66D4-4A22-4F0E-A04A-C7E6493F445A}" presName="FiveNodes_3_text" presStyleLbl="node1" presStyleIdx="4" presStyleCnt="5">
        <dgm:presLayoutVars>
          <dgm:bulletEnabled val="1"/>
        </dgm:presLayoutVars>
      </dgm:prSet>
      <dgm:spPr/>
    </dgm:pt>
    <dgm:pt modelId="{38142073-69BA-47F6-A814-811F5F084449}" type="pres">
      <dgm:prSet presAssocID="{F9FF66D4-4A22-4F0E-A04A-C7E6493F445A}" presName="FiveNodes_4_text" presStyleLbl="node1" presStyleIdx="4" presStyleCnt="5">
        <dgm:presLayoutVars>
          <dgm:bulletEnabled val="1"/>
        </dgm:presLayoutVars>
      </dgm:prSet>
      <dgm:spPr/>
    </dgm:pt>
    <dgm:pt modelId="{A5E56A29-1863-46E9-9380-E003B141ADB0}" type="pres">
      <dgm:prSet presAssocID="{F9FF66D4-4A22-4F0E-A04A-C7E6493F445A}" presName="FiveNodes_5_text" presStyleLbl="node1" presStyleIdx="4" presStyleCnt="5">
        <dgm:presLayoutVars>
          <dgm:bulletEnabled val="1"/>
        </dgm:presLayoutVars>
      </dgm:prSet>
      <dgm:spPr/>
    </dgm:pt>
  </dgm:ptLst>
  <dgm:cxnLst>
    <dgm:cxn modelId="{9E797B03-75BC-41F9-B4AC-6F6878EF022A}" type="presOf" srcId="{7F347807-68BF-4CC9-9F0A-CA7A6BE92FEF}" destId="{A5D811D7-FC47-4A43-9150-14A2A49DBE34}" srcOrd="0" destOrd="0" presId="urn:microsoft.com/office/officeart/2005/8/layout/vProcess5"/>
    <dgm:cxn modelId="{E1A58F26-C6C6-4DB1-B5C6-3F18E6D87CF4}" type="presOf" srcId="{69380F29-834F-417F-8E74-2B98EC21FEBB}" destId="{B679C2E3-1009-40EB-8927-663604741FA7}" srcOrd="0" destOrd="0" presId="urn:microsoft.com/office/officeart/2005/8/layout/vProcess5"/>
    <dgm:cxn modelId="{DF3CF22F-DCDC-49C4-BA7A-DEA49BA348F9}" type="presOf" srcId="{F9FF66D4-4A22-4F0E-A04A-C7E6493F445A}" destId="{6A73D5D0-96F6-4FED-A7B2-484694A4F4E8}" srcOrd="0" destOrd="0" presId="urn:microsoft.com/office/officeart/2005/8/layout/vProcess5"/>
    <dgm:cxn modelId="{60A3014A-85F5-4F88-A2B7-13A79493259F}" type="presOf" srcId="{FAE2FBBE-DADD-4C0C-9401-9982FDEBD7E7}" destId="{7F8E93A1-0A15-4D12-8B66-403BCFCB1F64}" srcOrd="0" destOrd="0" presId="urn:microsoft.com/office/officeart/2005/8/layout/vProcess5"/>
    <dgm:cxn modelId="{CFBBCA6D-44B2-4713-9E27-866D7BF83591}" type="presOf" srcId="{28E149D1-126B-4DD3-9B3A-B82D8DC1C19D}" destId="{D7EE70A4-F59C-4607-92FC-04DF921A596B}" srcOrd="1" destOrd="0" presId="urn:microsoft.com/office/officeart/2005/8/layout/vProcess5"/>
    <dgm:cxn modelId="{723F8451-2BEC-45FD-984D-CCA86E01082C}" type="presOf" srcId="{28E149D1-126B-4DD3-9B3A-B82D8DC1C19D}" destId="{4CE7448B-C64F-4CB6-8CD9-62FFAD31D20E}" srcOrd="0" destOrd="0" presId="urn:microsoft.com/office/officeart/2005/8/layout/vProcess5"/>
    <dgm:cxn modelId="{CFB99B73-0281-46A0-A819-D518FFF3A8D7}" type="presOf" srcId="{FAE2FBBE-DADD-4C0C-9401-9982FDEBD7E7}" destId="{38142073-69BA-47F6-A814-811F5F084449}" srcOrd="1" destOrd="0" presId="urn:microsoft.com/office/officeart/2005/8/layout/vProcess5"/>
    <dgm:cxn modelId="{91DC0278-0E77-49C2-99B4-3403122B6E71}" type="presOf" srcId="{DAE8390A-BE81-441B-94AD-7A9B1E7C995D}" destId="{065B6A79-B917-4905-AB45-5A515F352842}" srcOrd="0" destOrd="0" presId="urn:microsoft.com/office/officeart/2005/8/layout/vProcess5"/>
    <dgm:cxn modelId="{21E105A3-3E78-4BF0-A30E-5E4E0A1B1ABE}" type="presOf" srcId="{DAE8390A-BE81-441B-94AD-7A9B1E7C995D}" destId="{A5E56A29-1863-46E9-9380-E003B141ADB0}" srcOrd="1" destOrd="0" presId="urn:microsoft.com/office/officeart/2005/8/layout/vProcess5"/>
    <dgm:cxn modelId="{490638A7-3F3A-42DA-A352-A099A99E1E27}" srcId="{F9FF66D4-4A22-4F0E-A04A-C7E6493F445A}" destId="{DAE8390A-BE81-441B-94AD-7A9B1E7C995D}" srcOrd="4" destOrd="0" parTransId="{96A6CD8E-22F1-4636-9227-06918E1DF16D}" sibTransId="{209E62DC-5154-445A-9915-6C1C649314E1}"/>
    <dgm:cxn modelId="{F21E2BB0-B15F-4E90-8C8A-460E98ACB859}" type="presOf" srcId="{E6E73D3E-ADD2-44BF-809D-344B2314B560}" destId="{E088D22F-0CD9-4390-A099-491DB0B00A39}" srcOrd="0" destOrd="0" presId="urn:microsoft.com/office/officeart/2005/8/layout/vProcess5"/>
    <dgm:cxn modelId="{992CC3B0-56B2-447F-A18F-D0D3166D72A6}" srcId="{F9FF66D4-4A22-4F0E-A04A-C7E6493F445A}" destId="{FAE2FBBE-DADD-4C0C-9401-9982FDEBD7E7}" srcOrd="3" destOrd="0" parTransId="{E32299CC-8615-4AA8-96F9-5D960F69158A}" sibTransId="{69380F29-834F-417F-8E74-2B98EC21FEBB}"/>
    <dgm:cxn modelId="{7EE2C8C7-5153-47C0-BCBA-26608BC46B11}" type="presOf" srcId="{1CC7B8C3-2BB3-4E22-A70E-2716641FCA55}" destId="{782C0D53-B365-4AF7-A726-0023E2BA8D04}" srcOrd="1" destOrd="0" presId="urn:microsoft.com/office/officeart/2005/8/layout/vProcess5"/>
    <dgm:cxn modelId="{3B832FD1-092A-4117-96AA-066D23009EB9}" type="presOf" srcId="{7F347807-68BF-4CC9-9F0A-CA7A6BE92FEF}" destId="{BD3B100D-1F43-49C6-9B92-510D5213EF3B}" srcOrd="1" destOrd="0" presId="urn:microsoft.com/office/officeart/2005/8/layout/vProcess5"/>
    <dgm:cxn modelId="{7B4114E8-6F12-43B3-9CAF-FC3F1CC91E60}" srcId="{F9FF66D4-4A22-4F0E-A04A-C7E6493F445A}" destId="{7F347807-68BF-4CC9-9F0A-CA7A6BE92FEF}" srcOrd="1" destOrd="0" parTransId="{3A2EC0C7-04FF-42C7-B937-E20FFAA87255}" sibTransId="{E91BE638-F562-43FE-A2CE-7AC695F73E28}"/>
    <dgm:cxn modelId="{C15DE4EC-3129-42BC-B2F5-89B2C3B1EB68}" srcId="{F9FF66D4-4A22-4F0E-A04A-C7E6493F445A}" destId="{1CC7B8C3-2BB3-4E22-A70E-2716641FCA55}" srcOrd="2" destOrd="0" parTransId="{337A1921-AB38-4911-AFC3-B9CE4E6F3ED4}" sibTransId="{4B247E13-EB2F-480E-A3DF-D957C720B76C}"/>
    <dgm:cxn modelId="{40C9A9EF-5AE8-4ABE-A754-D19B07865507}" type="presOf" srcId="{4B247E13-EB2F-480E-A3DF-D957C720B76C}" destId="{32867632-D514-48D0-9474-099026F91934}" srcOrd="0" destOrd="0" presId="urn:microsoft.com/office/officeart/2005/8/layout/vProcess5"/>
    <dgm:cxn modelId="{92E904F5-61CC-4DBE-873D-A94A1E1B9DC3}" type="presOf" srcId="{1CC7B8C3-2BB3-4E22-A70E-2716641FCA55}" destId="{0A1221C8-FEA7-47E7-B16F-17AB3EB9BE26}" srcOrd="0" destOrd="0" presId="urn:microsoft.com/office/officeart/2005/8/layout/vProcess5"/>
    <dgm:cxn modelId="{B7F962F9-8961-4F37-B5CC-7539633DDF9E}" type="presOf" srcId="{E91BE638-F562-43FE-A2CE-7AC695F73E28}" destId="{7D7572D4-DBDF-4385-81B6-2316C4FCA0A2}" srcOrd="0" destOrd="0" presId="urn:microsoft.com/office/officeart/2005/8/layout/vProcess5"/>
    <dgm:cxn modelId="{583D26FC-022B-46AB-A40A-63A9EAC5EBC7}" srcId="{F9FF66D4-4A22-4F0E-A04A-C7E6493F445A}" destId="{28E149D1-126B-4DD3-9B3A-B82D8DC1C19D}" srcOrd="0" destOrd="0" parTransId="{8963F680-9880-4604-8A5D-1EE3FCC2C6C7}" sibTransId="{E6E73D3E-ADD2-44BF-809D-344B2314B560}"/>
    <dgm:cxn modelId="{FDB82BB5-F182-477D-B28E-D688594DEFE4}" type="presParOf" srcId="{6A73D5D0-96F6-4FED-A7B2-484694A4F4E8}" destId="{6FE5ABAC-B098-40D9-AA78-23CE12D196EE}" srcOrd="0" destOrd="0" presId="urn:microsoft.com/office/officeart/2005/8/layout/vProcess5"/>
    <dgm:cxn modelId="{F2C81159-D20A-4E9B-B62B-1C04D80C7CFA}" type="presParOf" srcId="{6A73D5D0-96F6-4FED-A7B2-484694A4F4E8}" destId="{4CE7448B-C64F-4CB6-8CD9-62FFAD31D20E}" srcOrd="1" destOrd="0" presId="urn:microsoft.com/office/officeart/2005/8/layout/vProcess5"/>
    <dgm:cxn modelId="{E1B31997-B34A-45E9-A9F4-5B0E4F93CBDC}" type="presParOf" srcId="{6A73D5D0-96F6-4FED-A7B2-484694A4F4E8}" destId="{A5D811D7-FC47-4A43-9150-14A2A49DBE34}" srcOrd="2" destOrd="0" presId="urn:microsoft.com/office/officeart/2005/8/layout/vProcess5"/>
    <dgm:cxn modelId="{EFDD5AB3-AFDC-4333-A3EC-AFD90C860102}" type="presParOf" srcId="{6A73D5D0-96F6-4FED-A7B2-484694A4F4E8}" destId="{0A1221C8-FEA7-47E7-B16F-17AB3EB9BE26}" srcOrd="3" destOrd="0" presId="urn:microsoft.com/office/officeart/2005/8/layout/vProcess5"/>
    <dgm:cxn modelId="{4AA53871-00FC-4C53-B157-19F6B4F1AD09}" type="presParOf" srcId="{6A73D5D0-96F6-4FED-A7B2-484694A4F4E8}" destId="{7F8E93A1-0A15-4D12-8B66-403BCFCB1F64}" srcOrd="4" destOrd="0" presId="urn:microsoft.com/office/officeart/2005/8/layout/vProcess5"/>
    <dgm:cxn modelId="{6BC7F65A-74EB-40AC-9CCF-EC38BEC21EF7}" type="presParOf" srcId="{6A73D5D0-96F6-4FED-A7B2-484694A4F4E8}" destId="{065B6A79-B917-4905-AB45-5A515F352842}" srcOrd="5" destOrd="0" presId="urn:microsoft.com/office/officeart/2005/8/layout/vProcess5"/>
    <dgm:cxn modelId="{4B8FD563-44B8-40D7-AB59-86F7DCC16792}" type="presParOf" srcId="{6A73D5D0-96F6-4FED-A7B2-484694A4F4E8}" destId="{E088D22F-0CD9-4390-A099-491DB0B00A39}" srcOrd="6" destOrd="0" presId="urn:microsoft.com/office/officeart/2005/8/layout/vProcess5"/>
    <dgm:cxn modelId="{98E18A59-B77A-4E78-A536-F536247D8EC5}" type="presParOf" srcId="{6A73D5D0-96F6-4FED-A7B2-484694A4F4E8}" destId="{7D7572D4-DBDF-4385-81B6-2316C4FCA0A2}" srcOrd="7" destOrd="0" presId="urn:microsoft.com/office/officeart/2005/8/layout/vProcess5"/>
    <dgm:cxn modelId="{635534A1-D687-4D77-AA43-C82A5AA7497E}" type="presParOf" srcId="{6A73D5D0-96F6-4FED-A7B2-484694A4F4E8}" destId="{32867632-D514-48D0-9474-099026F91934}" srcOrd="8" destOrd="0" presId="urn:microsoft.com/office/officeart/2005/8/layout/vProcess5"/>
    <dgm:cxn modelId="{5B88B44F-C7E1-481C-AF4E-374FC90B5E9A}" type="presParOf" srcId="{6A73D5D0-96F6-4FED-A7B2-484694A4F4E8}" destId="{B679C2E3-1009-40EB-8927-663604741FA7}" srcOrd="9" destOrd="0" presId="urn:microsoft.com/office/officeart/2005/8/layout/vProcess5"/>
    <dgm:cxn modelId="{F913081D-9412-4A75-81F1-ABADAAFA794A}" type="presParOf" srcId="{6A73D5D0-96F6-4FED-A7B2-484694A4F4E8}" destId="{D7EE70A4-F59C-4607-92FC-04DF921A596B}" srcOrd="10" destOrd="0" presId="urn:microsoft.com/office/officeart/2005/8/layout/vProcess5"/>
    <dgm:cxn modelId="{BCA73557-B703-4506-A25B-7DF2412769E2}" type="presParOf" srcId="{6A73D5D0-96F6-4FED-A7B2-484694A4F4E8}" destId="{BD3B100D-1F43-49C6-9B92-510D5213EF3B}" srcOrd="11" destOrd="0" presId="urn:microsoft.com/office/officeart/2005/8/layout/vProcess5"/>
    <dgm:cxn modelId="{6267EEDA-8479-48FD-8C63-3504B744EB80}" type="presParOf" srcId="{6A73D5D0-96F6-4FED-A7B2-484694A4F4E8}" destId="{782C0D53-B365-4AF7-A726-0023E2BA8D04}" srcOrd="12" destOrd="0" presId="urn:microsoft.com/office/officeart/2005/8/layout/vProcess5"/>
    <dgm:cxn modelId="{BFDDD898-6A27-424C-A6A8-94C47C71A216}" type="presParOf" srcId="{6A73D5D0-96F6-4FED-A7B2-484694A4F4E8}" destId="{38142073-69BA-47F6-A814-811F5F084449}" srcOrd="13" destOrd="0" presId="urn:microsoft.com/office/officeart/2005/8/layout/vProcess5"/>
    <dgm:cxn modelId="{42207FBF-D3FC-457F-940B-271EDE7F8CE3}" type="presParOf" srcId="{6A73D5D0-96F6-4FED-A7B2-484694A4F4E8}" destId="{A5E56A29-1863-46E9-9380-E003B141ADB0}" srcOrd="14"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FF66D4-4A22-4F0E-A04A-C7E6493F445A}"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zh-CN" altLang="en-US"/>
        </a:p>
      </dgm:t>
    </dgm:pt>
    <dgm:pt modelId="{28E149D1-126B-4DD3-9B3A-B82D8DC1C19D}">
      <dgm:prSet phldrT="[文本]"/>
      <dgm:spPr/>
      <dgm:t>
        <a:bodyPr/>
        <a:lstStyle/>
        <a:p>
          <a:r>
            <a:rPr lang="zh-CN" altLang="en-US" dirty="0">
              <a:solidFill>
                <a:schemeClr val="tx1"/>
              </a:solidFill>
              <a:latin typeface="微软雅黑" panose="020B0503020204020204" pitchFamily="34" charset="-122"/>
              <a:ea typeface="微软雅黑" panose="020B0503020204020204" pitchFamily="34" charset="-122"/>
            </a:rPr>
            <a:t>处理器虚拟化</a:t>
          </a:r>
        </a:p>
      </dgm:t>
    </dgm:pt>
    <dgm:pt modelId="{8963F680-9880-4604-8A5D-1EE3FCC2C6C7}" type="parTrans" cxnId="{583D26FC-022B-46AB-A40A-63A9EAC5EBC7}">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E6E73D3E-ADD2-44BF-809D-344B2314B560}" type="sibTrans" cxnId="{583D26FC-022B-46AB-A40A-63A9EAC5EBC7}">
      <dgm:prSet/>
      <dgm:spPr>
        <a:solidFill>
          <a:schemeClr val="accent2">
            <a:lumMod val="40000"/>
            <a:lumOff val="60000"/>
          </a:schemeClr>
        </a:solidFill>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7F347807-68BF-4CC9-9F0A-CA7A6BE92FEF}">
      <dgm:prSet phldrT="[文本]"/>
      <dgm:spPr/>
      <dgm:t>
        <a:bodyPr/>
        <a:lstStyle/>
        <a:p>
          <a:r>
            <a:rPr lang="zh-CN" altLang="en-US" dirty="0">
              <a:solidFill>
                <a:schemeClr val="tx1"/>
              </a:solidFill>
              <a:latin typeface="微软雅黑" panose="020B0503020204020204" pitchFamily="34" charset="-122"/>
              <a:ea typeface="微软雅黑" panose="020B0503020204020204" pitchFamily="34" charset="-122"/>
            </a:rPr>
            <a:t>全虚拟化</a:t>
          </a:r>
        </a:p>
      </dgm:t>
    </dgm:pt>
    <dgm:pt modelId="{3A2EC0C7-04FF-42C7-B937-E20FFAA87255}" type="parTrans" cxnId="{7B4114E8-6F12-43B3-9CAF-FC3F1CC91E60}">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E91BE638-F562-43FE-A2CE-7AC695F73E28}" type="sibTrans" cxnId="{7B4114E8-6F12-43B3-9CAF-FC3F1CC91E60}">
      <dgm:prSet/>
      <dgm:spPr>
        <a:solidFill>
          <a:schemeClr val="accent2">
            <a:lumMod val="40000"/>
            <a:lumOff val="60000"/>
          </a:schemeClr>
        </a:solidFill>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1CC7B8C3-2BB3-4E22-A70E-2716641FCA55}">
      <dgm:prSet phldrT="[文本]"/>
      <dgm:spPr/>
      <dgm:t>
        <a:bodyPr/>
        <a:lstStyle/>
        <a:p>
          <a:r>
            <a:rPr lang="zh-CN" altLang="en-US" dirty="0">
              <a:solidFill>
                <a:schemeClr val="tx1"/>
              </a:solidFill>
              <a:latin typeface="微软雅黑" panose="020B0503020204020204" pitchFamily="34" charset="-122"/>
              <a:ea typeface="微软雅黑" panose="020B0503020204020204" pitchFamily="34" charset="-122"/>
            </a:rPr>
            <a:t>半虚拟化</a:t>
          </a:r>
        </a:p>
      </dgm:t>
    </dgm:pt>
    <dgm:pt modelId="{337A1921-AB38-4911-AFC3-B9CE4E6F3ED4}" type="parTrans" cxnId="{C15DE4EC-3129-42BC-B2F5-89B2C3B1EB68}">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4B247E13-EB2F-480E-A3DF-D957C720B76C}" type="sibTrans" cxnId="{C15DE4EC-3129-42BC-B2F5-89B2C3B1EB68}">
      <dgm:prSet/>
      <dgm:spPr>
        <a:solidFill>
          <a:schemeClr val="accent2">
            <a:lumMod val="40000"/>
            <a:lumOff val="60000"/>
          </a:schemeClr>
        </a:solidFill>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FAE2FBBE-DADD-4C0C-9401-9982FDEBD7E7}">
      <dgm:prSet/>
      <dgm:spPr/>
      <dgm:t>
        <a:bodyPr/>
        <a:lstStyle/>
        <a:p>
          <a:r>
            <a:rPr lang="zh-CN" altLang="en-US" dirty="0">
              <a:solidFill>
                <a:schemeClr val="tx1"/>
              </a:solidFill>
              <a:latin typeface="微软雅黑" panose="020B0503020204020204" pitchFamily="34" charset="-122"/>
              <a:ea typeface="微软雅黑" panose="020B0503020204020204" pitchFamily="34" charset="-122"/>
            </a:rPr>
            <a:t>硬件辅助虚拟化</a:t>
          </a:r>
        </a:p>
      </dgm:t>
    </dgm:pt>
    <dgm:pt modelId="{E32299CC-8615-4AA8-96F9-5D960F69158A}" type="parTrans" cxnId="{992CC3B0-56B2-447F-A18F-D0D3166D72A6}">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69380F29-834F-417F-8E74-2B98EC21FEBB}" type="sibTrans" cxnId="{992CC3B0-56B2-447F-A18F-D0D3166D72A6}">
      <dgm:prSet/>
      <dgm:spPr>
        <a:solidFill>
          <a:schemeClr val="accent2">
            <a:lumMod val="40000"/>
            <a:lumOff val="60000"/>
          </a:schemeClr>
        </a:solidFill>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DAE8390A-BE81-441B-94AD-7A9B1E7C995D}">
      <dgm:prSet/>
      <dgm:spPr/>
      <dgm:t>
        <a:bodyPr/>
        <a:lstStyle/>
        <a:p>
          <a:r>
            <a:rPr lang="zh-CN" altLang="en-US" dirty="0">
              <a:solidFill>
                <a:schemeClr val="tx1"/>
              </a:solidFill>
              <a:latin typeface="微软雅黑" panose="020B0503020204020204" pitchFamily="34" charset="-122"/>
              <a:ea typeface="微软雅黑" panose="020B0503020204020204" pitchFamily="34" charset="-122"/>
            </a:rPr>
            <a:t>操作系统虚拟化</a:t>
          </a:r>
        </a:p>
      </dgm:t>
    </dgm:pt>
    <dgm:pt modelId="{96A6CD8E-22F1-4636-9227-06918E1DF16D}" type="parTrans" cxnId="{490638A7-3F3A-42DA-A352-A099A99E1E27}">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09E62DC-5154-445A-9915-6C1C649314E1}" type="sibTrans" cxnId="{490638A7-3F3A-42DA-A352-A099A99E1E27}">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6A73D5D0-96F6-4FED-A7B2-484694A4F4E8}" type="pres">
      <dgm:prSet presAssocID="{F9FF66D4-4A22-4F0E-A04A-C7E6493F445A}" presName="outerComposite" presStyleCnt="0">
        <dgm:presLayoutVars>
          <dgm:chMax val="5"/>
          <dgm:dir/>
          <dgm:resizeHandles val="exact"/>
        </dgm:presLayoutVars>
      </dgm:prSet>
      <dgm:spPr/>
    </dgm:pt>
    <dgm:pt modelId="{6FE5ABAC-B098-40D9-AA78-23CE12D196EE}" type="pres">
      <dgm:prSet presAssocID="{F9FF66D4-4A22-4F0E-A04A-C7E6493F445A}" presName="dummyMaxCanvas" presStyleCnt="0">
        <dgm:presLayoutVars/>
      </dgm:prSet>
      <dgm:spPr/>
    </dgm:pt>
    <dgm:pt modelId="{4CE7448B-C64F-4CB6-8CD9-62FFAD31D20E}" type="pres">
      <dgm:prSet presAssocID="{F9FF66D4-4A22-4F0E-A04A-C7E6493F445A}" presName="FiveNodes_1" presStyleLbl="node1" presStyleIdx="0" presStyleCnt="5">
        <dgm:presLayoutVars>
          <dgm:bulletEnabled val="1"/>
        </dgm:presLayoutVars>
      </dgm:prSet>
      <dgm:spPr/>
    </dgm:pt>
    <dgm:pt modelId="{A5D811D7-FC47-4A43-9150-14A2A49DBE34}" type="pres">
      <dgm:prSet presAssocID="{F9FF66D4-4A22-4F0E-A04A-C7E6493F445A}" presName="FiveNodes_2" presStyleLbl="node1" presStyleIdx="1" presStyleCnt="5">
        <dgm:presLayoutVars>
          <dgm:bulletEnabled val="1"/>
        </dgm:presLayoutVars>
      </dgm:prSet>
      <dgm:spPr/>
    </dgm:pt>
    <dgm:pt modelId="{0A1221C8-FEA7-47E7-B16F-17AB3EB9BE26}" type="pres">
      <dgm:prSet presAssocID="{F9FF66D4-4A22-4F0E-A04A-C7E6493F445A}" presName="FiveNodes_3" presStyleLbl="node1" presStyleIdx="2" presStyleCnt="5">
        <dgm:presLayoutVars>
          <dgm:bulletEnabled val="1"/>
        </dgm:presLayoutVars>
      </dgm:prSet>
      <dgm:spPr/>
    </dgm:pt>
    <dgm:pt modelId="{7F8E93A1-0A15-4D12-8B66-403BCFCB1F64}" type="pres">
      <dgm:prSet presAssocID="{F9FF66D4-4A22-4F0E-A04A-C7E6493F445A}" presName="FiveNodes_4" presStyleLbl="node1" presStyleIdx="3" presStyleCnt="5">
        <dgm:presLayoutVars>
          <dgm:bulletEnabled val="1"/>
        </dgm:presLayoutVars>
      </dgm:prSet>
      <dgm:spPr/>
    </dgm:pt>
    <dgm:pt modelId="{065B6A79-B917-4905-AB45-5A515F352842}" type="pres">
      <dgm:prSet presAssocID="{F9FF66D4-4A22-4F0E-A04A-C7E6493F445A}" presName="FiveNodes_5" presStyleLbl="node1" presStyleIdx="4" presStyleCnt="5">
        <dgm:presLayoutVars>
          <dgm:bulletEnabled val="1"/>
        </dgm:presLayoutVars>
      </dgm:prSet>
      <dgm:spPr/>
    </dgm:pt>
    <dgm:pt modelId="{E088D22F-0CD9-4390-A099-491DB0B00A39}" type="pres">
      <dgm:prSet presAssocID="{F9FF66D4-4A22-4F0E-A04A-C7E6493F445A}" presName="FiveConn_1-2" presStyleLbl="fgAccFollowNode1" presStyleIdx="0" presStyleCnt="4">
        <dgm:presLayoutVars>
          <dgm:bulletEnabled val="1"/>
        </dgm:presLayoutVars>
      </dgm:prSet>
      <dgm:spPr/>
    </dgm:pt>
    <dgm:pt modelId="{7D7572D4-DBDF-4385-81B6-2316C4FCA0A2}" type="pres">
      <dgm:prSet presAssocID="{F9FF66D4-4A22-4F0E-A04A-C7E6493F445A}" presName="FiveConn_2-3" presStyleLbl="fgAccFollowNode1" presStyleIdx="1" presStyleCnt="4">
        <dgm:presLayoutVars>
          <dgm:bulletEnabled val="1"/>
        </dgm:presLayoutVars>
      </dgm:prSet>
      <dgm:spPr/>
    </dgm:pt>
    <dgm:pt modelId="{32867632-D514-48D0-9474-099026F91934}" type="pres">
      <dgm:prSet presAssocID="{F9FF66D4-4A22-4F0E-A04A-C7E6493F445A}" presName="FiveConn_3-4" presStyleLbl="fgAccFollowNode1" presStyleIdx="2" presStyleCnt="4">
        <dgm:presLayoutVars>
          <dgm:bulletEnabled val="1"/>
        </dgm:presLayoutVars>
      </dgm:prSet>
      <dgm:spPr/>
    </dgm:pt>
    <dgm:pt modelId="{B679C2E3-1009-40EB-8927-663604741FA7}" type="pres">
      <dgm:prSet presAssocID="{F9FF66D4-4A22-4F0E-A04A-C7E6493F445A}" presName="FiveConn_4-5" presStyleLbl="fgAccFollowNode1" presStyleIdx="3" presStyleCnt="4">
        <dgm:presLayoutVars>
          <dgm:bulletEnabled val="1"/>
        </dgm:presLayoutVars>
      </dgm:prSet>
      <dgm:spPr/>
    </dgm:pt>
    <dgm:pt modelId="{D7EE70A4-F59C-4607-92FC-04DF921A596B}" type="pres">
      <dgm:prSet presAssocID="{F9FF66D4-4A22-4F0E-A04A-C7E6493F445A}" presName="FiveNodes_1_text" presStyleLbl="node1" presStyleIdx="4" presStyleCnt="5">
        <dgm:presLayoutVars>
          <dgm:bulletEnabled val="1"/>
        </dgm:presLayoutVars>
      </dgm:prSet>
      <dgm:spPr/>
    </dgm:pt>
    <dgm:pt modelId="{BD3B100D-1F43-49C6-9B92-510D5213EF3B}" type="pres">
      <dgm:prSet presAssocID="{F9FF66D4-4A22-4F0E-A04A-C7E6493F445A}" presName="FiveNodes_2_text" presStyleLbl="node1" presStyleIdx="4" presStyleCnt="5">
        <dgm:presLayoutVars>
          <dgm:bulletEnabled val="1"/>
        </dgm:presLayoutVars>
      </dgm:prSet>
      <dgm:spPr/>
    </dgm:pt>
    <dgm:pt modelId="{782C0D53-B365-4AF7-A726-0023E2BA8D04}" type="pres">
      <dgm:prSet presAssocID="{F9FF66D4-4A22-4F0E-A04A-C7E6493F445A}" presName="FiveNodes_3_text" presStyleLbl="node1" presStyleIdx="4" presStyleCnt="5">
        <dgm:presLayoutVars>
          <dgm:bulletEnabled val="1"/>
        </dgm:presLayoutVars>
      </dgm:prSet>
      <dgm:spPr/>
    </dgm:pt>
    <dgm:pt modelId="{38142073-69BA-47F6-A814-811F5F084449}" type="pres">
      <dgm:prSet presAssocID="{F9FF66D4-4A22-4F0E-A04A-C7E6493F445A}" presName="FiveNodes_4_text" presStyleLbl="node1" presStyleIdx="4" presStyleCnt="5">
        <dgm:presLayoutVars>
          <dgm:bulletEnabled val="1"/>
        </dgm:presLayoutVars>
      </dgm:prSet>
      <dgm:spPr/>
    </dgm:pt>
    <dgm:pt modelId="{A5E56A29-1863-46E9-9380-E003B141ADB0}" type="pres">
      <dgm:prSet presAssocID="{F9FF66D4-4A22-4F0E-A04A-C7E6493F445A}" presName="FiveNodes_5_text" presStyleLbl="node1" presStyleIdx="4" presStyleCnt="5">
        <dgm:presLayoutVars>
          <dgm:bulletEnabled val="1"/>
        </dgm:presLayoutVars>
      </dgm:prSet>
      <dgm:spPr/>
    </dgm:pt>
  </dgm:ptLst>
  <dgm:cxnLst>
    <dgm:cxn modelId="{9E797B03-75BC-41F9-B4AC-6F6878EF022A}" type="presOf" srcId="{7F347807-68BF-4CC9-9F0A-CA7A6BE92FEF}" destId="{A5D811D7-FC47-4A43-9150-14A2A49DBE34}" srcOrd="0" destOrd="0" presId="urn:microsoft.com/office/officeart/2005/8/layout/vProcess5"/>
    <dgm:cxn modelId="{E1A58F26-C6C6-4DB1-B5C6-3F18E6D87CF4}" type="presOf" srcId="{69380F29-834F-417F-8E74-2B98EC21FEBB}" destId="{B679C2E3-1009-40EB-8927-663604741FA7}" srcOrd="0" destOrd="0" presId="urn:microsoft.com/office/officeart/2005/8/layout/vProcess5"/>
    <dgm:cxn modelId="{DF3CF22F-DCDC-49C4-BA7A-DEA49BA348F9}" type="presOf" srcId="{F9FF66D4-4A22-4F0E-A04A-C7E6493F445A}" destId="{6A73D5D0-96F6-4FED-A7B2-484694A4F4E8}" srcOrd="0" destOrd="0" presId="urn:microsoft.com/office/officeart/2005/8/layout/vProcess5"/>
    <dgm:cxn modelId="{60A3014A-85F5-4F88-A2B7-13A79493259F}" type="presOf" srcId="{FAE2FBBE-DADD-4C0C-9401-9982FDEBD7E7}" destId="{7F8E93A1-0A15-4D12-8B66-403BCFCB1F64}" srcOrd="0" destOrd="0" presId="urn:microsoft.com/office/officeart/2005/8/layout/vProcess5"/>
    <dgm:cxn modelId="{CFBBCA6D-44B2-4713-9E27-866D7BF83591}" type="presOf" srcId="{28E149D1-126B-4DD3-9B3A-B82D8DC1C19D}" destId="{D7EE70A4-F59C-4607-92FC-04DF921A596B}" srcOrd="1" destOrd="0" presId="urn:microsoft.com/office/officeart/2005/8/layout/vProcess5"/>
    <dgm:cxn modelId="{723F8451-2BEC-45FD-984D-CCA86E01082C}" type="presOf" srcId="{28E149D1-126B-4DD3-9B3A-B82D8DC1C19D}" destId="{4CE7448B-C64F-4CB6-8CD9-62FFAD31D20E}" srcOrd="0" destOrd="0" presId="urn:microsoft.com/office/officeart/2005/8/layout/vProcess5"/>
    <dgm:cxn modelId="{CFB99B73-0281-46A0-A819-D518FFF3A8D7}" type="presOf" srcId="{FAE2FBBE-DADD-4C0C-9401-9982FDEBD7E7}" destId="{38142073-69BA-47F6-A814-811F5F084449}" srcOrd="1" destOrd="0" presId="urn:microsoft.com/office/officeart/2005/8/layout/vProcess5"/>
    <dgm:cxn modelId="{91DC0278-0E77-49C2-99B4-3403122B6E71}" type="presOf" srcId="{DAE8390A-BE81-441B-94AD-7A9B1E7C995D}" destId="{065B6A79-B917-4905-AB45-5A515F352842}" srcOrd="0" destOrd="0" presId="urn:microsoft.com/office/officeart/2005/8/layout/vProcess5"/>
    <dgm:cxn modelId="{21E105A3-3E78-4BF0-A30E-5E4E0A1B1ABE}" type="presOf" srcId="{DAE8390A-BE81-441B-94AD-7A9B1E7C995D}" destId="{A5E56A29-1863-46E9-9380-E003B141ADB0}" srcOrd="1" destOrd="0" presId="urn:microsoft.com/office/officeart/2005/8/layout/vProcess5"/>
    <dgm:cxn modelId="{490638A7-3F3A-42DA-A352-A099A99E1E27}" srcId="{F9FF66D4-4A22-4F0E-A04A-C7E6493F445A}" destId="{DAE8390A-BE81-441B-94AD-7A9B1E7C995D}" srcOrd="4" destOrd="0" parTransId="{96A6CD8E-22F1-4636-9227-06918E1DF16D}" sibTransId="{209E62DC-5154-445A-9915-6C1C649314E1}"/>
    <dgm:cxn modelId="{F21E2BB0-B15F-4E90-8C8A-460E98ACB859}" type="presOf" srcId="{E6E73D3E-ADD2-44BF-809D-344B2314B560}" destId="{E088D22F-0CD9-4390-A099-491DB0B00A39}" srcOrd="0" destOrd="0" presId="urn:microsoft.com/office/officeart/2005/8/layout/vProcess5"/>
    <dgm:cxn modelId="{992CC3B0-56B2-447F-A18F-D0D3166D72A6}" srcId="{F9FF66D4-4A22-4F0E-A04A-C7E6493F445A}" destId="{FAE2FBBE-DADD-4C0C-9401-9982FDEBD7E7}" srcOrd="3" destOrd="0" parTransId="{E32299CC-8615-4AA8-96F9-5D960F69158A}" sibTransId="{69380F29-834F-417F-8E74-2B98EC21FEBB}"/>
    <dgm:cxn modelId="{7EE2C8C7-5153-47C0-BCBA-26608BC46B11}" type="presOf" srcId="{1CC7B8C3-2BB3-4E22-A70E-2716641FCA55}" destId="{782C0D53-B365-4AF7-A726-0023E2BA8D04}" srcOrd="1" destOrd="0" presId="urn:microsoft.com/office/officeart/2005/8/layout/vProcess5"/>
    <dgm:cxn modelId="{3B832FD1-092A-4117-96AA-066D23009EB9}" type="presOf" srcId="{7F347807-68BF-4CC9-9F0A-CA7A6BE92FEF}" destId="{BD3B100D-1F43-49C6-9B92-510D5213EF3B}" srcOrd="1" destOrd="0" presId="urn:microsoft.com/office/officeart/2005/8/layout/vProcess5"/>
    <dgm:cxn modelId="{7B4114E8-6F12-43B3-9CAF-FC3F1CC91E60}" srcId="{F9FF66D4-4A22-4F0E-A04A-C7E6493F445A}" destId="{7F347807-68BF-4CC9-9F0A-CA7A6BE92FEF}" srcOrd="1" destOrd="0" parTransId="{3A2EC0C7-04FF-42C7-B937-E20FFAA87255}" sibTransId="{E91BE638-F562-43FE-A2CE-7AC695F73E28}"/>
    <dgm:cxn modelId="{C15DE4EC-3129-42BC-B2F5-89B2C3B1EB68}" srcId="{F9FF66D4-4A22-4F0E-A04A-C7E6493F445A}" destId="{1CC7B8C3-2BB3-4E22-A70E-2716641FCA55}" srcOrd="2" destOrd="0" parTransId="{337A1921-AB38-4911-AFC3-B9CE4E6F3ED4}" sibTransId="{4B247E13-EB2F-480E-A3DF-D957C720B76C}"/>
    <dgm:cxn modelId="{40C9A9EF-5AE8-4ABE-A754-D19B07865507}" type="presOf" srcId="{4B247E13-EB2F-480E-A3DF-D957C720B76C}" destId="{32867632-D514-48D0-9474-099026F91934}" srcOrd="0" destOrd="0" presId="urn:microsoft.com/office/officeart/2005/8/layout/vProcess5"/>
    <dgm:cxn modelId="{92E904F5-61CC-4DBE-873D-A94A1E1B9DC3}" type="presOf" srcId="{1CC7B8C3-2BB3-4E22-A70E-2716641FCA55}" destId="{0A1221C8-FEA7-47E7-B16F-17AB3EB9BE26}" srcOrd="0" destOrd="0" presId="urn:microsoft.com/office/officeart/2005/8/layout/vProcess5"/>
    <dgm:cxn modelId="{B7F962F9-8961-4F37-B5CC-7539633DDF9E}" type="presOf" srcId="{E91BE638-F562-43FE-A2CE-7AC695F73E28}" destId="{7D7572D4-DBDF-4385-81B6-2316C4FCA0A2}" srcOrd="0" destOrd="0" presId="urn:microsoft.com/office/officeart/2005/8/layout/vProcess5"/>
    <dgm:cxn modelId="{583D26FC-022B-46AB-A40A-63A9EAC5EBC7}" srcId="{F9FF66D4-4A22-4F0E-A04A-C7E6493F445A}" destId="{28E149D1-126B-4DD3-9B3A-B82D8DC1C19D}" srcOrd="0" destOrd="0" parTransId="{8963F680-9880-4604-8A5D-1EE3FCC2C6C7}" sibTransId="{E6E73D3E-ADD2-44BF-809D-344B2314B560}"/>
    <dgm:cxn modelId="{FDB82BB5-F182-477D-B28E-D688594DEFE4}" type="presParOf" srcId="{6A73D5D0-96F6-4FED-A7B2-484694A4F4E8}" destId="{6FE5ABAC-B098-40D9-AA78-23CE12D196EE}" srcOrd="0" destOrd="0" presId="urn:microsoft.com/office/officeart/2005/8/layout/vProcess5"/>
    <dgm:cxn modelId="{F2C81159-D20A-4E9B-B62B-1C04D80C7CFA}" type="presParOf" srcId="{6A73D5D0-96F6-4FED-A7B2-484694A4F4E8}" destId="{4CE7448B-C64F-4CB6-8CD9-62FFAD31D20E}" srcOrd="1" destOrd="0" presId="urn:microsoft.com/office/officeart/2005/8/layout/vProcess5"/>
    <dgm:cxn modelId="{E1B31997-B34A-45E9-A9F4-5B0E4F93CBDC}" type="presParOf" srcId="{6A73D5D0-96F6-4FED-A7B2-484694A4F4E8}" destId="{A5D811D7-FC47-4A43-9150-14A2A49DBE34}" srcOrd="2" destOrd="0" presId="urn:microsoft.com/office/officeart/2005/8/layout/vProcess5"/>
    <dgm:cxn modelId="{EFDD5AB3-AFDC-4333-A3EC-AFD90C860102}" type="presParOf" srcId="{6A73D5D0-96F6-4FED-A7B2-484694A4F4E8}" destId="{0A1221C8-FEA7-47E7-B16F-17AB3EB9BE26}" srcOrd="3" destOrd="0" presId="urn:microsoft.com/office/officeart/2005/8/layout/vProcess5"/>
    <dgm:cxn modelId="{4AA53871-00FC-4C53-B157-19F6B4F1AD09}" type="presParOf" srcId="{6A73D5D0-96F6-4FED-A7B2-484694A4F4E8}" destId="{7F8E93A1-0A15-4D12-8B66-403BCFCB1F64}" srcOrd="4" destOrd="0" presId="urn:microsoft.com/office/officeart/2005/8/layout/vProcess5"/>
    <dgm:cxn modelId="{6BC7F65A-74EB-40AC-9CCF-EC38BEC21EF7}" type="presParOf" srcId="{6A73D5D0-96F6-4FED-A7B2-484694A4F4E8}" destId="{065B6A79-B917-4905-AB45-5A515F352842}" srcOrd="5" destOrd="0" presId="urn:microsoft.com/office/officeart/2005/8/layout/vProcess5"/>
    <dgm:cxn modelId="{4B8FD563-44B8-40D7-AB59-86F7DCC16792}" type="presParOf" srcId="{6A73D5D0-96F6-4FED-A7B2-484694A4F4E8}" destId="{E088D22F-0CD9-4390-A099-491DB0B00A39}" srcOrd="6" destOrd="0" presId="urn:microsoft.com/office/officeart/2005/8/layout/vProcess5"/>
    <dgm:cxn modelId="{98E18A59-B77A-4E78-A536-F536247D8EC5}" type="presParOf" srcId="{6A73D5D0-96F6-4FED-A7B2-484694A4F4E8}" destId="{7D7572D4-DBDF-4385-81B6-2316C4FCA0A2}" srcOrd="7" destOrd="0" presId="urn:microsoft.com/office/officeart/2005/8/layout/vProcess5"/>
    <dgm:cxn modelId="{635534A1-D687-4D77-AA43-C82A5AA7497E}" type="presParOf" srcId="{6A73D5D0-96F6-4FED-A7B2-484694A4F4E8}" destId="{32867632-D514-48D0-9474-099026F91934}" srcOrd="8" destOrd="0" presId="urn:microsoft.com/office/officeart/2005/8/layout/vProcess5"/>
    <dgm:cxn modelId="{5B88B44F-C7E1-481C-AF4E-374FC90B5E9A}" type="presParOf" srcId="{6A73D5D0-96F6-4FED-A7B2-484694A4F4E8}" destId="{B679C2E3-1009-40EB-8927-663604741FA7}" srcOrd="9" destOrd="0" presId="urn:microsoft.com/office/officeart/2005/8/layout/vProcess5"/>
    <dgm:cxn modelId="{F913081D-9412-4A75-81F1-ABADAAFA794A}" type="presParOf" srcId="{6A73D5D0-96F6-4FED-A7B2-484694A4F4E8}" destId="{D7EE70A4-F59C-4607-92FC-04DF921A596B}" srcOrd="10" destOrd="0" presId="urn:microsoft.com/office/officeart/2005/8/layout/vProcess5"/>
    <dgm:cxn modelId="{BCA73557-B703-4506-A25B-7DF2412769E2}" type="presParOf" srcId="{6A73D5D0-96F6-4FED-A7B2-484694A4F4E8}" destId="{BD3B100D-1F43-49C6-9B92-510D5213EF3B}" srcOrd="11" destOrd="0" presId="urn:microsoft.com/office/officeart/2005/8/layout/vProcess5"/>
    <dgm:cxn modelId="{6267EEDA-8479-48FD-8C63-3504B744EB80}" type="presParOf" srcId="{6A73D5D0-96F6-4FED-A7B2-484694A4F4E8}" destId="{782C0D53-B365-4AF7-A726-0023E2BA8D04}" srcOrd="12" destOrd="0" presId="urn:microsoft.com/office/officeart/2005/8/layout/vProcess5"/>
    <dgm:cxn modelId="{BFDDD898-6A27-424C-A6A8-94C47C71A216}" type="presParOf" srcId="{6A73D5D0-96F6-4FED-A7B2-484694A4F4E8}" destId="{38142073-69BA-47F6-A814-811F5F084449}" srcOrd="13" destOrd="0" presId="urn:microsoft.com/office/officeart/2005/8/layout/vProcess5"/>
    <dgm:cxn modelId="{42207FBF-D3FC-457F-940B-271EDE7F8CE3}" type="presParOf" srcId="{6A73D5D0-96F6-4FED-A7B2-484694A4F4E8}" destId="{A5E56A29-1863-46E9-9380-E003B141ADB0}" srcOrd="14"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DCE1CC-96DC-4A13-9779-EBE08F77FFEE}" type="doc">
      <dgm:prSet loTypeId="urn:microsoft.com/office/officeart/2005/8/layout/process1" loCatId="process" qsTypeId="urn:microsoft.com/office/officeart/2005/8/quickstyle/simple1" qsCatId="simple" csTypeId="urn:microsoft.com/office/officeart/2005/8/colors/accent1_2" csCatId="accent1" phldr="1"/>
      <dgm:spPr/>
    </dgm:pt>
    <dgm:pt modelId="{7C9EC151-596D-4A49-8CAE-F0A17F4BE72D}">
      <dgm:prSet phldrT="[文本]"/>
      <dgm:spPr/>
      <dgm:t>
        <a:bodyPr/>
        <a:lstStyle/>
        <a:p>
          <a:r>
            <a:rPr lang="zh-CN" altLang="en-US" dirty="0">
              <a:solidFill>
                <a:schemeClr val="tx1"/>
              </a:solidFill>
              <a:latin typeface="微软雅黑" panose="020B0503020204020204" pitchFamily="34" charset="-122"/>
              <a:ea typeface="微软雅黑" panose="020B0503020204020204" pitchFamily="34" charset="-122"/>
            </a:rPr>
            <a:t>数据驱动</a:t>
          </a:r>
        </a:p>
      </dgm:t>
    </dgm:pt>
    <dgm:pt modelId="{79DB392E-3A75-4A52-9C99-343116350A4C}" type="parTrans" cxnId="{F4482DF6-B622-4C0D-9CCC-CB27F810E740}">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A1399ED5-896F-4DAD-8767-0C6FE59FE93E}" type="sibTrans" cxnId="{F4482DF6-B622-4C0D-9CCC-CB27F810E740}">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EAD12A50-50F5-436C-BD5F-993B2A964FC3}">
      <dgm:prSet phldrT="[文本]"/>
      <dgm:spPr/>
      <dgm:t>
        <a:bodyPr/>
        <a:lstStyle/>
        <a:p>
          <a:r>
            <a:rPr lang="zh-CN" altLang="en-US" dirty="0">
              <a:solidFill>
                <a:schemeClr val="tx1"/>
              </a:solidFill>
              <a:latin typeface="微软雅黑" panose="020B0503020204020204" pitchFamily="34" charset="-122"/>
              <a:ea typeface="微软雅黑" panose="020B0503020204020204" pitchFamily="34" charset="-122"/>
            </a:rPr>
            <a:t>网络抓包</a:t>
          </a:r>
        </a:p>
      </dgm:t>
    </dgm:pt>
    <dgm:pt modelId="{8792265D-14AB-4086-A88D-90FB67870F3C}" type="parTrans" cxnId="{07B9F772-5812-4E42-AB28-461C59FDD757}">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DAFA27BD-BCAC-4FA1-AA0B-89E9198009CF}" type="sibTrans" cxnId="{07B9F772-5812-4E42-AB28-461C59FDD757}">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C06629B3-5F4B-4631-8B3F-AD2A64D9B132}">
      <dgm:prSet phldrT="[文本]"/>
      <dgm:spPr/>
      <dgm:t>
        <a:bodyPr/>
        <a:lstStyle/>
        <a:p>
          <a:r>
            <a:rPr lang="zh-CN" altLang="en-US" dirty="0">
              <a:solidFill>
                <a:schemeClr val="tx1"/>
              </a:solidFill>
              <a:latin typeface="微软雅黑" panose="020B0503020204020204" pitchFamily="34" charset="-122"/>
              <a:ea typeface="微软雅黑" panose="020B0503020204020204" pitchFamily="34" charset="-122"/>
            </a:rPr>
            <a:t>加密破解</a:t>
          </a:r>
        </a:p>
      </dgm:t>
    </dgm:pt>
    <dgm:pt modelId="{DED44DA6-6145-4F44-B980-714D86C5C3E6}" type="parTrans" cxnId="{7AF09E3A-ABA9-4C20-B6E8-840A2003364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0D04ADFC-7A2D-49AC-BBB9-46B652BF5B0C}" type="sibTrans" cxnId="{7AF09E3A-ABA9-4C20-B6E8-840A20033642}">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78174F0A-030C-4BFB-BB79-A23654C97238}">
      <dgm:prSet/>
      <dgm:spPr/>
      <dgm:t>
        <a:bodyPr/>
        <a:lstStyle/>
        <a:p>
          <a:r>
            <a:rPr lang="zh-CN" altLang="en-US" dirty="0">
              <a:solidFill>
                <a:schemeClr val="tx1"/>
              </a:solidFill>
              <a:latin typeface="微软雅黑" panose="020B0503020204020204" pitchFamily="34" charset="-122"/>
              <a:ea typeface="微软雅黑" panose="020B0503020204020204" pitchFamily="34" charset="-122"/>
            </a:rPr>
            <a:t>文档阅读</a:t>
          </a:r>
        </a:p>
      </dgm:t>
    </dgm:pt>
    <dgm:pt modelId="{7A4475AA-0BAD-4F2E-9B51-21A1419F9988}" type="parTrans" cxnId="{48DAAF91-60FA-4262-BB40-F17906ED6DE7}">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057E6AE4-9506-49DE-AA37-1CD51A397177}" type="sibTrans" cxnId="{48DAAF91-60FA-4262-BB40-F17906ED6DE7}">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17D0BFC7-A003-412A-BCF2-4A737DA21627}">
      <dgm:prSet/>
      <dgm:spPr/>
      <dgm:t>
        <a:bodyPr/>
        <a:lstStyle/>
        <a:p>
          <a:r>
            <a:rPr lang="zh-CN" altLang="en-US" dirty="0">
              <a:solidFill>
                <a:schemeClr val="tx1"/>
              </a:solidFill>
              <a:latin typeface="微软雅黑" panose="020B0503020204020204" pitchFamily="34" charset="-122"/>
              <a:ea typeface="微软雅黑" panose="020B0503020204020204" pitchFamily="34" charset="-122"/>
            </a:rPr>
            <a:t>啃源代码</a:t>
          </a:r>
        </a:p>
      </dgm:t>
    </dgm:pt>
    <dgm:pt modelId="{55D46269-B4D3-4083-9438-166267E312DA}" type="parTrans" cxnId="{6D3E878F-41A2-452C-B1E0-DF19D2EA2BE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891DC914-0CF5-4709-A025-4F8ECCE05BC0}" type="sibTrans" cxnId="{6D3E878F-41A2-452C-B1E0-DF19D2EA2BE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2A2D05C5-3E1C-4682-A973-7A24CD482747}" type="pres">
      <dgm:prSet presAssocID="{9BDCE1CC-96DC-4A13-9779-EBE08F77FFEE}" presName="Name0" presStyleCnt="0">
        <dgm:presLayoutVars>
          <dgm:dir/>
          <dgm:resizeHandles val="exact"/>
        </dgm:presLayoutVars>
      </dgm:prSet>
      <dgm:spPr/>
    </dgm:pt>
    <dgm:pt modelId="{B4F5806B-982F-4988-B84B-19C75A57971C}" type="pres">
      <dgm:prSet presAssocID="{7C9EC151-596D-4A49-8CAE-F0A17F4BE72D}" presName="node" presStyleLbl="node1" presStyleIdx="0" presStyleCnt="5">
        <dgm:presLayoutVars>
          <dgm:bulletEnabled val="1"/>
        </dgm:presLayoutVars>
      </dgm:prSet>
      <dgm:spPr/>
    </dgm:pt>
    <dgm:pt modelId="{EC787B2F-1A11-4D12-8CA4-55CCE49D333A}" type="pres">
      <dgm:prSet presAssocID="{A1399ED5-896F-4DAD-8767-0C6FE59FE93E}" presName="sibTrans" presStyleLbl="sibTrans2D1" presStyleIdx="0" presStyleCnt="4"/>
      <dgm:spPr/>
    </dgm:pt>
    <dgm:pt modelId="{45630AAF-841E-4737-BD8A-803DCE1D6D18}" type="pres">
      <dgm:prSet presAssocID="{A1399ED5-896F-4DAD-8767-0C6FE59FE93E}" presName="connectorText" presStyleLbl="sibTrans2D1" presStyleIdx="0" presStyleCnt="4"/>
      <dgm:spPr/>
    </dgm:pt>
    <dgm:pt modelId="{8460EE07-03EB-4A36-A2F8-96F1008EDF2C}" type="pres">
      <dgm:prSet presAssocID="{EAD12A50-50F5-436C-BD5F-993B2A964FC3}" presName="node" presStyleLbl="node1" presStyleIdx="1" presStyleCnt="5">
        <dgm:presLayoutVars>
          <dgm:bulletEnabled val="1"/>
        </dgm:presLayoutVars>
      </dgm:prSet>
      <dgm:spPr/>
    </dgm:pt>
    <dgm:pt modelId="{47DE3148-5005-4BA1-BF46-A625A66D5E8C}" type="pres">
      <dgm:prSet presAssocID="{DAFA27BD-BCAC-4FA1-AA0B-89E9198009CF}" presName="sibTrans" presStyleLbl="sibTrans2D1" presStyleIdx="1" presStyleCnt="4"/>
      <dgm:spPr/>
    </dgm:pt>
    <dgm:pt modelId="{97486F5C-CE57-4782-A92F-3E459300301D}" type="pres">
      <dgm:prSet presAssocID="{DAFA27BD-BCAC-4FA1-AA0B-89E9198009CF}" presName="connectorText" presStyleLbl="sibTrans2D1" presStyleIdx="1" presStyleCnt="4"/>
      <dgm:spPr/>
    </dgm:pt>
    <dgm:pt modelId="{3D280687-038D-4F7B-97E5-F4219B3E444A}" type="pres">
      <dgm:prSet presAssocID="{C06629B3-5F4B-4631-8B3F-AD2A64D9B132}" presName="node" presStyleLbl="node1" presStyleIdx="2" presStyleCnt="5">
        <dgm:presLayoutVars>
          <dgm:bulletEnabled val="1"/>
        </dgm:presLayoutVars>
      </dgm:prSet>
      <dgm:spPr/>
    </dgm:pt>
    <dgm:pt modelId="{9FA13474-626A-476D-8DC5-93E7936E351F}" type="pres">
      <dgm:prSet presAssocID="{0D04ADFC-7A2D-49AC-BBB9-46B652BF5B0C}" presName="sibTrans" presStyleLbl="sibTrans2D1" presStyleIdx="2" presStyleCnt="4"/>
      <dgm:spPr/>
    </dgm:pt>
    <dgm:pt modelId="{27F13560-DEDE-47F9-9D50-B2C7B3902FAA}" type="pres">
      <dgm:prSet presAssocID="{0D04ADFC-7A2D-49AC-BBB9-46B652BF5B0C}" presName="connectorText" presStyleLbl="sibTrans2D1" presStyleIdx="2" presStyleCnt="4"/>
      <dgm:spPr/>
    </dgm:pt>
    <dgm:pt modelId="{4D24F0BB-499D-4469-8C70-54744EDFC230}" type="pres">
      <dgm:prSet presAssocID="{78174F0A-030C-4BFB-BB79-A23654C97238}" presName="node" presStyleLbl="node1" presStyleIdx="3" presStyleCnt="5">
        <dgm:presLayoutVars>
          <dgm:bulletEnabled val="1"/>
        </dgm:presLayoutVars>
      </dgm:prSet>
      <dgm:spPr/>
    </dgm:pt>
    <dgm:pt modelId="{F4445599-A455-4BA0-A7A5-C8789C648F86}" type="pres">
      <dgm:prSet presAssocID="{057E6AE4-9506-49DE-AA37-1CD51A397177}" presName="sibTrans" presStyleLbl="sibTrans2D1" presStyleIdx="3" presStyleCnt="4"/>
      <dgm:spPr/>
    </dgm:pt>
    <dgm:pt modelId="{947E76CC-6314-4324-A082-B6D24E2085BB}" type="pres">
      <dgm:prSet presAssocID="{057E6AE4-9506-49DE-AA37-1CD51A397177}" presName="connectorText" presStyleLbl="sibTrans2D1" presStyleIdx="3" presStyleCnt="4"/>
      <dgm:spPr/>
    </dgm:pt>
    <dgm:pt modelId="{3F94ADD9-1A13-4C58-80AE-9C08A9E3CD98}" type="pres">
      <dgm:prSet presAssocID="{17D0BFC7-A003-412A-BCF2-4A737DA21627}" presName="node" presStyleLbl="node1" presStyleIdx="4" presStyleCnt="5">
        <dgm:presLayoutVars>
          <dgm:bulletEnabled val="1"/>
        </dgm:presLayoutVars>
      </dgm:prSet>
      <dgm:spPr/>
    </dgm:pt>
  </dgm:ptLst>
  <dgm:cxnLst>
    <dgm:cxn modelId="{B50ACF14-A6AD-4222-8E96-E420E766AA51}" type="presOf" srcId="{057E6AE4-9506-49DE-AA37-1CD51A397177}" destId="{F4445599-A455-4BA0-A7A5-C8789C648F86}" srcOrd="0" destOrd="0" presId="urn:microsoft.com/office/officeart/2005/8/layout/process1"/>
    <dgm:cxn modelId="{ABF36023-54E5-4B71-97F1-081507F3EBFD}" type="presOf" srcId="{7C9EC151-596D-4A49-8CAE-F0A17F4BE72D}" destId="{B4F5806B-982F-4988-B84B-19C75A57971C}" srcOrd="0" destOrd="0" presId="urn:microsoft.com/office/officeart/2005/8/layout/process1"/>
    <dgm:cxn modelId="{773FC92C-06DC-4D63-96B5-4EFBA4A85BE5}" type="presOf" srcId="{DAFA27BD-BCAC-4FA1-AA0B-89E9198009CF}" destId="{47DE3148-5005-4BA1-BF46-A625A66D5E8C}" srcOrd="0" destOrd="0" presId="urn:microsoft.com/office/officeart/2005/8/layout/process1"/>
    <dgm:cxn modelId="{7AF09E3A-ABA9-4C20-B6E8-840A20033642}" srcId="{9BDCE1CC-96DC-4A13-9779-EBE08F77FFEE}" destId="{C06629B3-5F4B-4631-8B3F-AD2A64D9B132}" srcOrd="2" destOrd="0" parTransId="{DED44DA6-6145-4F44-B980-714D86C5C3E6}" sibTransId="{0D04ADFC-7A2D-49AC-BBB9-46B652BF5B0C}"/>
    <dgm:cxn modelId="{4C743467-6CCF-4F13-A3D0-FEDDB5ECAC4B}" type="presOf" srcId="{057E6AE4-9506-49DE-AA37-1CD51A397177}" destId="{947E76CC-6314-4324-A082-B6D24E2085BB}" srcOrd="1" destOrd="0" presId="urn:microsoft.com/office/officeart/2005/8/layout/process1"/>
    <dgm:cxn modelId="{5DE9CC52-5F6A-4FFA-ADFB-CD0B2F5F3FE1}" type="presOf" srcId="{0D04ADFC-7A2D-49AC-BBB9-46B652BF5B0C}" destId="{9FA13474-626A-476D-8DC5-93E7936E351F}" srcOrd="0" destOrd="0" presId="urn:microsoft.com/office/officeart/2005/8/layout/process1"/>
    <dgm:cxn modelId="{07B9F772-5812-4E42-AB28-461C59FDD757}" srcId="{9BDCE1CC-96DC-4A13-9779-EBE08F77FFEE}" destId="{EAD12A50-50F5-436C-BD5F-993B2A964FC3}" srcOrd="1" destOrd="0" parTransId="{8792265D-14AB-4086-A88D-90FB67870F3C}" sibTransId="{DAFA27BD-BCAC-4FA1-AA0B-89E9198009CF}"/>
    <dgm:cxn modelId="{17FF317C-9566-4CA6-8061-046D68181EBA}" type="presOf" srcId="{78174F0A-030C-4BFB-BB79-A23654C97238}" destId="{4D24F0BB-499D-4469-8C70-54744EDFC230}" srcOrd="0" destOrd="0" presId="urn:microsoft.com/office/officeart/2005/8/layout/process1"/>
    <dgm:cxn modelId="{6D3E878F-41A2-452C-B1E0-DF19D2EA2BE5}" srcId="{9BDCE1CC-96DC-4A13-9779-EBE08F77FFEE}" destId="{17D0BFC7-A003-412A-BCF2-4A737DA21627}" srcOrd="4" destOrd="0" parTransId="{55D46269-B4D3-4083-9438-166267E312DA}" sibTransId="{891DC914-0CF5-4709-A025-4F8ECCE05BC0}"/>
    <dgm:cxn modelId="{E85CA891-8CC5-4BFC-B1C8-78727BD68305}" type="presOf" srcId="{C06629B3-5F4B-4631-8B3F-AD2A64D9B132}" destId="{3D280687-038D-4F7B-97E5-F4219B3E444A}" srcOrd="0" destOrd="0" presId="urn:microsoft.com/office/officeart/2005/8/layout/process1"/>
    <dgm:cxn modelId="{48DAAF91-60FA-4262-BB40-F17906ED6DE7}" srcId="{9BDCE1CC-96DC-4A13-9779-EBE08F77FFEE}" destId="{78174F0A-030C-4BFB-BB79-A23654C97238}" srcOrd="3" destOrd="0" parTransId="{7A4475AA-0BAD-4F2E-9B51-21A1419F9988}" sibTransId="{057E6AE4-9506-49DE-AA37-1CD51A397177}"/>
    <dgm:cxn modelId="{41A597AA-D68A-4DE2-92FB-C95B7FB485A0}" type="presOf" srcId="{DAFA27BD-BCAC-4FA1-AA0B-89E9198009CF}" destId="{97486F5C-CE57-4782-A92F-3E459300301D}" srcOrd="1" destOrd="0" presId="urn:microsoft.com/office/officeart/2005/8/layout/process1"/>
    <dgm:cxn modelId="{9FE39EC5-09E5-49A9-BBE6-BAB8D16BA33D}" type="presOf" srcId="{A1399ED5-896F-4DAD-8767-0C6FE59FE93E}" destId="{45630AAF-841E-4737-BD8A-803DCE1D6D18}" srcOrd="1" destOrd="0" presId="urn:microsoft.com/office/officeart/2005/8/layout/process1"/>
    <dgm:cxn modelId="{8ADE3ACE-2B37-4224-941A-E655175F0DC2}" type="presOf" srcId="{17D0BFC7-A003-412A-BCF2-4A737DA21627}" destId="{3F94ADD9-1A13-4C58-80AE-9C08A9E3CD98}" srcOrd="0" destOrd="0" presId="urn:microsoft.com/office/officeart/2005/8/layout/process1"/>
    <dgm:cxn modelId="{E337D8DD-4FDC-4947-B553-28EADBEB0BF6}" type="presOf" srcId="{EAD12A50-50F5-436C-BD5F-993B2A964FC3}" destId="{8460EE07-03EB-4A36-A2F8-96F1008EDF2C}" srcOrd="0" destOrd="0" presId="urn:microsoft.com/office/officeart/2005/8/layout/process1"/>
    <dgm:cxn modelId="{D85337EF-B2B8-485B-A5FB-6ECD44797931}" type="presOf" srcId="{9BDCE1CC-96DC-4A13-9779-EBE08F77FFEE}" destId="{2A2D05C5-3E1C-4682-A973-7A24CD482747}" srcOrd="0" destOrd="0" presId="urn:microsoft.com/office/officeart/2005/8/layout/process1"/>
    <dgm:cxn modelId="{CF5D49EF-A8F5-47E0-B3C9-0250C73A0388}" type="presOf" srcId="{0D04ADFC-7A2D-49AC-BBB9-46B652BF5B0C}" destId="{27F13560-DEDE-47F9-9D50-B2C7B3902FAA}" srcOrd="1" destOrd="0" presId="urn:microsoft.com/office/officeart/2005/8/layout/process1"/>
    <dgm:cxn modelId="{F4482DF6-B622-4C0D-9CCC-CB27F810E740}" srcId="{9BDCE1CC-96DC-4A13-9779-EBE08F77FFEE}" destId="{7C9EC151-596D-4A49-8CAE-F0A17F4BE72D}" srcOrd="0" destOrd="0" parTransId="{79DB392E-3A75-4A52-9C99-343116350A4C}" sibTransId="{A1399ED5-896F-4DAD-8767-0C6FE59FE93E}"/>
    <dgm:cxn modelId="{BA303BFB-7845-40AF-A8C1-6970C4DB7DFB}" type="presOf" srcId="{A1399ED5-896F-4DAD-8767-0C6FE59FE93E}" destId="{EC787B2F-1A11-4D12-8CA4-55CCE49D333A}" srcOrd="0" destOrd="0" presId="urn:microsoft.com/office/officeart/2005/8/layout/process1"/>
    <dgm:cxn modelId="{44246E06-0717-4720-A2C2-4F767DAABBB3}" type="presParOf" srcId="{2A2D05C5-3E1C-4682-A973-7A24CD482747}" destId="{B4F5806B-982F-4988-B84B-19C75A57971C}" srcOrd="0" destOrd="0" presId="urn:microsoft.com/office/officeart/2005/8/layout/process1"/>
    <dgm:cxn modelId="{0371BED5-C161-47B9-9C95-F5D62CE21562}" type="presParOf" srcId="{2A2D05C5-3E1C-4682-A973-7A24CD482747}" destId="{EC787B2F-1A11-4D12-8CA4-55CCE49D333A}" srcOrd="1" destOrd="0" presId="urn:microsoft.com/office/officeart/2005/8/layout/process1"/>
    <dgm:cxn modelId="{D4A52EC0-6233-4C45-8165-A56459922AFF}" type="presParOf" srcId="{EC787B2F-1A11-4D12-8CA4-55CCE49D333A}" destId="{45630AAF-841E-4737-BD8A-803DCE1D6D18}" srcOrd="0" destOrd="0" presId="urn:microsoft.com/office/officeart/2005/8/layout/process1"/>
    <dgm:cxn modelId="{A8992D36-69AB-4088-99CB-E695E0B718AC}" type="presParOf" srcId="{2A2D05C5-3E1C-4682-A973-7A24CD482747}" destId="{8460EE07-03EB-4A36-A2F8-96F1008EDF2C}" srcOrd="2" destOrd="0" presId="urn:microsoft.com/office/officeart/2005/8/layout/process1"/>
    <dgm:cxn modelId="{CFA28FA0-D3D6-429B-8440-EA28BA741646}" type="presParOf" srcId="{2A2D05C5-3E1C-4682-A973-7A24CD482747}" destId="{47DE3148-5005-4BA1-BF46-A625A66D5E8C}" srcOrd="3" destOrd="0" presId="urn:microsoft.com/office/officeart/2005/8/layout/process1"/>
    <dgm:cxn modelId="{0A5F41CC-0EDA-437E-83BB-F656952A1E96}" type="presParOf" srcId="{47DE3148-5005-4BA1-BF46-A625A66D5E8C}" destId="{97486F5C-CE57-4782-A92F-3E459300301D}" srcOrd="0" destOrd="0" presId="urn:microsoft.com/office/officeart/2005/8/layout/process1"/>
    <dgm:cxn modelId="{63C1CED9-C8BD-486A-8975-8268E856ED19}" type="presParOf" srcId="{2A2D05C5-3E1C-4682-A973-7A24CD482747}" destId="{3D280687-038D-4F7B-97E5-F4219B3E444A}" srcOrd="4" destOrd="0" presId="urn:microsoft.com/office/officeart/2005/8/layout/process1"/>
    <dgm:cxn modelId="{64691E5E-CEDC-4F8F-8709-EAC6969AB8FC}" type="presParOf" srcId="{2A2D05C5-3E1C-4682-A973-7A24CD482747}" destId="{9FA13474-626A-476D-8DC5-93E7936E351F}" srcOrd="5" destOrd="0" presId="urn:microsoft.com/office/officeart/2005/8/layout/process1"/>
    <dgm:cxn modelId="{C99EE0D5-DCC1-467E-A3C2-5A4E224A462D}" type="presParOf" srcId="{9FA13474-626A-476D-8DC5-93E7936E351F}" destId="{27F13560-DEDE-47F9-9D50-B2C7B3902FAA}" srcOrd="0" destOrd="0" presId="urn:microsoft.com/office/officeart/2005/8/layout/process1"/>
    <dgm:cxn modelId="{62703954-0455-4555-8858-CE3874C83249}" type="presParOf" srcId="{2A2D05C5-3E1C-4682-A973-7A24CD482747}" destId="{4D24F0BB-499D-4469-8C70-54744EDFC230}" srcOrd="6" destOrd="0" presId="urn:microsoft.com/office/officeart/2005/8/layout/process1"/>
    <dgm:cxn modelId="{BF7BA77A-C1E2-45FB-BF56-FDAEC245D2C8}" type="presParOf" srcId="{2A2D05C5-3E1C-4682-A973-7A24CD482747}" destId="{F4445599-A455-4BA0-A7A5-C8789C648F86}" srcOrd="7" destOrd="0" presId="urn:microsoft.com/office/officeart/2005/8/layout/process1"/>
    <dgm:cxn modelId="{B1C14D79-F84C-41E8-AE3A-4C39D26CE6E0}" type="presParOf" srcId="{F4445599-A455-4BA0-A7A5-C8789C648F86}" destId="{947E76CC-6314-4324-A082-B6D24E2085BB}" srcOrd="0" destOrd="0" presId="urn:microsoft.com/office/officeart/2005/8/layout/process1"/>
    <dgm:cxn modelId="{C662363A-2201-49BB-A29A-5D7598E62777}" type="presParOf" srcId="{2A2D05C5-3E1C-4682-A973-7A24CD482747}" destId="{3F94ADD9-1A13-4C58-80AE-9C08A9E3CD98}" srcOrd="8" destOrd="0" presId="urn:microsoft.com/office/officeart/2005/8/layout/process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1D0C1B3-E2C2-4EB9-834E-BEE3A8B96276}"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zh-CN" altLang="en-US"/>
        </a:p>
      </dgm:t>
    </dgm:pt>
    <dgm:pt modelId="{AB715A33-0C21-494E-9F79-5260797FE164}">
      <dgm:prSet phldrT="[文本]" custT="1"/>
      <dgm:spPr/>
      <dgm:t>
        <a:bodyPr/>
        <a:lstStyle/>
        <a:p>
          <a:r>
            <a:rPr lang="zh-CN" altLang="en-US" sz="2400" dirty="0">
              <a:solidFill>
                <a:schemeClr val="tx1"/>
              </a:solidFill>
              <a:latin typeface="微软雅黑" panose="020B0503020204020204" pitchFamily="34" charset="-122"/>
              <a:ea typeface="微软雅黑" panose="020B0503020204020204" pitchFamily="34" charset="-122"/>
            </a:rPr>
            <a:t>云服务性能</a:t>
          </a:r>
        </a:p>
      </dgm:t>
    </dgm:pt>
    <dgm:pt modelId="{551106C6-3CE1-42D3-B296-CABC81CD3297}" type="parTrans" cxnId="{341D387C-115C-4C77-92E0-23A62F8CA882}">
      <dgm:prSet/>
      <dgm:spPr/>
      <dgm:t>
        <a:bodyPr/>
        <a:lstStyle/>
        <a:p>
          <a:endParaRPr lang="zh-CN" altLang="en-US" sz="2000">
            <a:solidFill>
              <a:schemeClr val="tx1"/>
            </a:solidFill>
            <a:latin typeface="微软雅黑" panose="020B0503020204020204" pitchFamily="34" charset="-122"/>
            <a:ea typeface="微软雅黑" panose="020B0503020204020204" pitchFamily="34" charset="-122"/>
          </a:endParaRPr>
        </a:p>
      </dgm:t>
    </dgm:pt>
    <dgm:pt modelId="{8E3471EF-60D1-46E3-A4CE-CD1F3CFA0030}" type="sibTrans" cxnId="{341D387C-115C-4C77-92E0-23A62F8CA882}">
      <dgm:prSet/>
      <dgm:spPr/>
      <dgm:t>
        <a:bodyPr/>
        <a:lstStyle/>
        <a:p>
          <a:endParaRPr lang="zh-CN" altLang="en-US" sz="2000">
            <a:solidFill>
              <a:schemeClr val="tx1"/>
            </a:solidFill>
            <a:latin typeface="微软雅黑" panose="020B0503020204020204" pitchFamily="34" charset="-122"/>
            <a:ea typeface="微软雅黑" panose="020B0503020204020204" pitchFamily="34" charset="-122"/>
          </a:endParaRPr>
        </a:p>
      </dgm:t>
    </dgm:pt>
    <dgm:pt modelId="{0936FB69-5B8D-4D16-984A-A4795200A9BA}">
      <dgm:prSet phldrT="[文本]" custT="1"/>
      <dgm:spPr/>
      <dgm:t>
        <a:bodyPr/>
        <a:lstStyle/>
        <a:p>
          <a:r>
            <a:rPr lang="zh-CN" altLang="en-US" sz="2400" dirty="0">
              <a:solidFill>
                <a:schemeClr val="tx1"/>
              </a:solidFill>
              <a:latin typeface="微软雅黑" panose="020B0503020204020204" pitchFamily="34" charset="-122"/>
              <a:ea typeface="微软雅黑" panose="020B0503020204020204" pitchFamily="34" charset="-122"/>
            </a:rPr>
            <a:t>指标</a:t>
          </a:r>
        </a:p>
      </dgm:t>
    </dgm:pt>
    <dgm:pt modelId="{1A324862-2C22-48FE-81A3-905F00EB8A3C}" type="parTrans" cxnId="{627ACC09-C5CB-43E1-A242-28AB79D2EFAE}">
      <dgm:prSet/>
      <dgm:spPr/>
      <dgm:t>
        <a:bodyPr/>
        <a:lstStyle/>
        <a:p>
          <a:endParaRPr lang="zh-CN" altLang="en-US" sz="2000">
            <a:solidFill>
              <a:schemeClr val="tx1"/>
            </a:solidFill>
            <a:latin typeface="微软雅黑" panose="020B0503020204020204" pitchFamily="34" charset="-122"/>
            <a:ea typeface="微软雅黑" panose="020B0503020204020204" pitchFamily="34" charset="-122"/>
          </a:endParaRPr>
        </a:p>
      </dgm:t>
    </dgm:pt>
    <dgm:pt modelId="{98CAD725-4164-4970-9229-F20544069E3C}" type="sibTrans" cxnId="{627ACC09-C5CB-43E1-A242-28AB79D2EFAE}">
      <dgm:prSet/>
      <dgm:spPr/>
      <dgm:t>
        <a:bodyPr/>
        <a:lstStyle/>
        <a:p>
          <a:endParaRPr lang="zh-CN" altLang="en-US" sz="2000">
            <a:solidFill>
              <a:schemeClr val="tx1"/>
            </a:solidFill>
            <a:latin typeface="微软雅黑" panose="020B0503020204020204" pitchFamily="34" charset="-122"/>
            <a:ea typeface="微软雅黑" panose="020B0503020204020204" pitchFamily="34" charset="-122"/>
          </a:endParaRPr>
        </a:p>
      </dgm:t>
    </dgm:pt>
    <dgm:pt modelId="{D8F56BA6-9249-4EFA-A00D-03F9DFC987CC}">
      <dgm:prSet phldrT="[文本]" custT="1"/>
      <dgm:spPr/>
      <dgm:t>
        <a:bodyPr/>
        <a:lstStyle/>
        <a:p>
          <a:r>
            <a:rPr lang="zh-CN" altLang="en-US" sz="2400" dirty="0">
              <a:solidFill>
                <a:schemeClr val="tx1"/>
              </a:solidFill>
              <a:latin typeface="微软雅黑" panose="020B0503020204020204" pitchFamily="34" charset="-122"/>
              <a:ea typeface="微软雅黑" panose="020B0503020204020204" pitchFamily="34" charset="-122"/>
            </a:rPr>
            <a:t>测量</a:t>
          </a:r>
        </a:p>
      </dgm:t>
    </dgm:pt>
    <dgm:pt modelId="{18973332-B11B-4082-8130-02AF2D97E0FF}" type="parTrans" cxnId="{AA9FAD60-696B-43C5-8299-107240B9DA0B}">
      <dgm:prSet/>
      <dgm:spPr/>
      <dgm:t>
        <a:bodyPr/>
        <a:lstStyle/>
        <a:p>
          <a:endParaRPr lang="zh-CN" altLang="en-US" sz="2000">
            <a:solidFill>
              <a:schemeClr val="tx1"/>
            </a:solidFill>
            <a:latin typeface="微软雅黑" panose="020B0503020204020204" pitchFamily="34" charset="-122"/>
            <a:ea typeface="微软雅黑" panose="020B0503020204020204" pitchFamily="34" charset="-122"/>
          </a:endParaRPr>
        </a:p>
      </dgm:t>
    </dgm:pt>
    <dgm:pt modelId="{F2ADC358-A52C-4E3D-A1E9-B83D412E76F5}" type="sibTrans" cxnId="{AA9FAD60-696B-43C5-8299-107240B9DA0B}">
      <dgm:prSet/>
      <dgm:spPr/>
      <dgm:t>
        <a:bodyPr/>
        <a:lstStyle/>
        <a:p>
          <a:endParaRPr lang="zh-CN" altLang="en-US" sz="2000">
            <a:solidFill>
              <a:schemeClr val="tx1"/>
            </a:solidFill>
            <a:latin typeface="微软雅黑" panose="020B0503020204020204" pitchFamily="34" charset="-122"/>
            <a:ea typeface="微软雅黑" panose="020B0503020204020204" pitchFamily="34" charset="-122"/>
          </a:endParaRPr>
        </a:p>
      </dgm:t>
    </dgm:pt>
    <dgm:pt modelId="{1874231C-2EC7-4461-BF36-C8DF7EC0D1F6}">
      <dgm:prSet phldrT="[文本]" custT="1"/>
      <dgm:spPr/>
      <dgm:t>
        <a:bodyPr/>
        <a:lstStyle/>
        <a:p>
          <a:r>
            <a:rPr lang="zh-CN" altLang="en-US" sz="2400" dirty="0">
              <a:solidFill>
                <a:schemeClr val="tx1"/>
              </a:solidFill>
              <a:latin typeface="微软雅黑" panose="020B0503020204020204" pitchFamily="34" charset="-122"/>
              <a:ea typeface="微软雅黑" panose="020B0503020204020204" pitchFamily="34" charset="-122"/>
            </a:rPr>
            <a:t>分析</a:t>
          </a:r>
        </a:p>
      </dgm:t>
    </dgm:pt>
    <dgm:pt modelId="{0024A958-FAC4-4B77-A662-7ACA2063847E}" type="parTrans" cxnId="{4CAD6544-C885-4B63-AB91-931212F0F925}">
      <dgm:prSet/>
      <dgm:spPr/>
      <dgm:t>
        <a:bodyPr/>
        <a:lstStyle/>
        <a:p>
          <a:endParaRPr lang="zh-CN" altLang="en-US" sz="2000">
            <a:solidFill>
              <a:schemeClr val="tx1"/>
            </a:solidFill>
            <a:latin typeface="微软雅黑" panose="020B0503020204020204" pitchFamily="34" charset="-122"/>
            <a:ea typeface="微软雅黑" panose="020B0503020204020204" pitchFamily="34" charset="-122"/>
          </a:endParaRPr>
        </a:p>
      </dgm:t>
    </dgm:pt>
    <dgm:pt modelId="{A34B0AD3-5357-4D07-BA79-5364DBB15C68}" type="sibTrans" cxnId="{4CAD6544-C885-4B63-AB91-931212F0F925}">
      <dgm:prSet/>
      <dgm:spPr/>
      <dgm:t>
        <a:bodyPr/>
        <a:lstStyle/>
        <a:p>
          <a:endParaRPr lang="zh-CN" altLang="en-US" sz="2000">
            <a:solidFill>
              <a:schemeClr val="tx1"/>
            </a:solidFill>
            <a:latin typeface="微软雅黑" panose="020B0503020204020204" pitchFamily="34" charset="-122"/>
            <a:ea typeface="微软雅黑" panose="020B0503020204020204" pitchFamily="34" charset="-122"/>
          </a:endParaRPr>
        </a:p>
      </dgm:t>
    </dgm:pt>
    <dgm:pt modelId="{59AD1A59-3B70-46D3-96D6-CF11141D567C}">
      <dgm:prSet phldrT="[文本]" custT="1"/>
      <dgm:spPr/>
      <dgm:t>
        <a:bodyPr/>
        <a:lstStyle/>
        <a:p>
          <a:r>
            <a:rPr lang="zh-CN" altLang="en-US" sz="2400" dirty="0">
              <a:solidFill>
                <a:schemeClr val="tx1"/>
              </a:solidFill>
              <a:latin typeface="微软雅黑" panose="020B0503020204020204" pitchFamily="34" charset="-122"/>
              <a:ea typeface="微软雅黑" panose="020B0503020204020204" pitchFamily="34" charset="-122"/>
            </a:rPr>
            <a:t>优化</a:t>
          </a:r>
        </a:p>
      </dgm:t>
    </dgm:pt>
    <dgm:pt modelId="{C04B5F5A-97A2-4935-85A8-C2F3AD6CF24E}" type="parTrans" cxnId="{E1779D2A-EBBC-41CC-8D54-82E15470B592}">
      <dgm:prSet/>
      <dgm:spPr/>
      <dgm:t>
        <a:bodyPr/>
        <a:lstStyle/>
        <a:p>
          <a:endParaRPr lang="zh-CN" altLang="en-US" sz="2000">
            <a:solidFill>
              <a:schemeClr val="tx1"/>
            </a:solidFill>
            <a:latin typeface="微软雅黑" panose="020B0503020204020204" pitchFamily="34" charset="-122"/>
            <a:ea typeface="微软雅黑" panose="020B0503020204020204" pitchFamily="34" charset="-122"/>
          </a:endParaRPr>
        </a:p>
      </dgm:t>
    </dgm:pt>
    <dgm:pt modelId="{1846A244-A313-40AC-91EC-AE95569CE471}" type="sibTrans" cxnId="{E1779D2A-EBBC-41CC-8D54-82E15470B592}">
      <dgm:prSet/>
      <dgm:spPr/>
      <dgm:t>
        <a:bodyPr/>
        <a:lstStyle/>
        <a:p>
          <a:endParaRPr lang="zh-CN" altLang="en-US" sz="2000">
            <a:solidFill>
              <a:schemeClr val="tx1"/>
            </a:solidFill>
            <a:latin typeface="微软雅黑" panose="020B0503020204020204" pitchFamily="34" charset="-122"/>
            <a:ea typeface="微软雅黑" panose="020B0503020204020204" pitchFamily="34" charset="-122"/>
          </a:endParaRPr>
        </a:p>
      </dgm:t>
    </dgm:pt>
    <dgm:pt modelId="{E2F944EE-04C3-456A-A3A2-DB4359C1F009}" type="pres">
      <dgm:prSet presAssocID="{F1D0C1B3-E2C2-4EB9-834E-BEE3A8B96276}" presName="Name0" presStyleCnt="0">
        <dgm:presLayoutVars>
          <dgm:chMax val="1"/>
          <dgm:dir/>
          <dgm:animLvl val="ctr"/>
          <dgm:resizeHandles val="exact"/>
        </dgm:presLayoutVars>
      </dgm:prSet>
      <dgm:spPr/>
    </dgm:pt>
    <dgm:pt modelId="{B43B71F3-F74F-45B7-AC53-99518AFA80AB}" type="pres">
      <dgm:prSet presAssocID="{AB715A33-0C21-494E-9F79-5260797FE164}" presName="centerShape" presStyleLbl="node0" presStyleIdx="0" presStyleCnt="1"/>
      <dgm:spPr/>
    </dgm:pt>
    <dgm:pt modelId="{1B619876-C79F-4996-B58F-2DDD11AC7709}" type="pres">
      <dgm:prSet presAssocID="{0936FB69-5B8D-4D16-984A-A4795200A9BA}" presName="node" presStyleLbl="node1" presStyleIdx="0" presStyleCnt="4">
        <dgm:presLayoutVars>
          <dgm:bulletEnabled val="1"/>
        </dgm:presLayoutVars>
      </dgm:prSet>
      <dgm:spPr/>
    </dgm:pt>
    <dgm:pt modelId="{87DA9A78-B6C4-4150-B09E-051BEB3A80AE}" type="pres">
      <dgm:prSet presAssocID="{0936FB69-5B8D-4D16-984A-A4795200A9BA}" presName="dummy" presStyleCnt="0"/>
      <dgm:spPr/>
    </dgm:pt>
    <dgm:pt modelId="{8C47B15E-F6A1-466C-AD48-DEA66A7F4AB2}" type="pres">
      <dgm:prSet presAssocID="{98CAD725-4164-4970-9229-F20544069E3C}" presName="sibTrans" presStyleLbl="sibTrans2D1" presStyleIdx="0" presStyleCnt="4"/>
      <dgm:spPr/>
    </dgm:pt>
    <dgm:pt modelId="{B58B21F6-2D4E-4C55-83CD-10F29C21673C}" type="pres">
      <dgm:prSet presAssocID="{D8F56BA6-9249-4EFA-A00D-03F9DFC987CC}" presName="node" presStyleLbl="node1" presStyleIdx="1" presStyleCnt="4">
        <dgm:presLayoutVars>
          <dgm:bulletEnabled val="1"/>
        </dgm:presLayoutVars>
      </dgm:prSet>
      <dgm:spPr/>
    </dgm:pt>
    <dgm:pt modelId="{3FF03218-1245-4040-AEEE-E5CBAFB61655}" type="pres">
      <dgm:prSet presAssocID="{D8F56BA6-9249-4EFA-A00D-03F9DFC987CC}" presName="dummy" presStyleCnt="0"/>
      <dgm:spPr/>
    </dgm:pt>
    <dgm:pt modelId="{7A12A280-93AD-45D9-B31A-96B74726F9C9}" type="pres">
      <dgm:prSet presAssocID="{F2ADC358-A52C-4E3D-A1E9-B83D412E76F5}" presName="sibTrans" presStyleLbl="sibTrans2D1" presStyleIdx="1" presStyleCnt="4"/>
      <dgm:spPr/>
    </dgm:pt>
    <dgm:pt modelId="{60FD4DA3-716C-44A9-BC79-EB8583A0DFC4}" type="pres">
      <dgm:prSet presAssocID="{1874231C-2EC7-4461-BF36-C8DF7EC0D1F6}" presName="node" presStyleLbl="node1" presStyleIdx="2" presStyleCnt="4">
        <dgm:presLayoutVars>
          <dgm:bulletEnabled val="1"/>
        </dgm:presLayoutVars>
      </dgm:prSet>
      <dgm:spPr/>
    </dgm:pt>
    <dgm:pt modelId="{A23FAEB6-58D9-409D-AD8E-366D8E658E2E}" type="pres">
      <dgm:prSet presAssocID="{1874231C-2EC7-4461-BF36-C8DF7EC0D1F6}" presName="dummy" presStyleCnt="0"/>
      <dgm:spPr/>
    </dgm:pt>
    <dgm:pt modelId="{D81FCE41-C141-4394-AD5D-500865F109DA}" type="pres">
      <dgm:prSet presAssocID="{A34B0AD3-5357-4D07-BA79-5364DBB15C68}" presName="sibTrans" presStyleLbl="sibTrans2D1" presStyleIdx="2" presStyleCnt="4"/>
      <dgm:spPr/>
    </dgm:pt>
    <dgm:pt modelId="{0AD67BFA-B80A-420F-9543-67A5EC3895D4}" type="pres">
      <dgm:prSet presAssocID="{59AD1A59-3B70-46D3-96D6-CF11141D567C}" presName="node" presStyleLbl="node1" presStyleIdx="3" presStyleCnt="4">
        <dgm:presLayoutVars>
          <dgm:bulletEnabled val="1"/>
        </dgm:presLayoutVars>
      </dgm:prSet>
      <dgm:spPr/>
    </dgm:pt>
    <dgm:pt modelId="{156B2010-C512-40E0-89F9-71A3353DB107}" type="pres">
      <dgm:prSet presAssocID="{59AD1A59-3B70-46D3-96D6-CF11141D567C}" presName="dummy" presStyleCnt="0"/>
      <dgm:spPr/>
    </dgm:pt>
    <dgm:pt modelId="{1CA0D5BB-FF1B-4263-A813-6849A3231BD2}" type="pres">
      <dgm:prSet presAssocID="{1846A244-A313-40AC-91EC-AE95569CE471}" presName="sibTrans" presStyleLbl="sibTrans2D1" presStyleIdx="3" presStyleCnt="4"/>
      <dgm:spPr/>
    </dgm:pt>
  </dgm:ptLst>
  <dgm:cxnLst>
    <dgm:cxn modelId="{28454409-DFF0-4B4D-90AF-E5D52971C653}" type="presOf" srcId="{0936FB69-5B8D-4D16-984A-A4795200A9BA}" destId="{1B619876-C79F-4996-B58F-2DDD11AC7709}" srcOrd="0" destOrd="0" presId="urn:microsoft.com/office/officeart/2005/8/layout/radial6"/>
    <dgm:cxn modelId="{627ACC09-C5CB-43E1-A242-28AB79D2EFAE}" srcId="{AB715A33-0C21-494E-9F79-5260797FE164}" destId="{0936FB69-5B8D-4D16-984A-A4795200A9BA}" srcOrd="0" destOrd="0" parTransId="{1A324862-2C22-48FE-81A3-905F00EB8A3C}" sibTransId="{98CAD725-4164-4970-9229-F20544069E3C}"/>
    <dgm:cxn modelId="{E1779D2A-EBBC-41CC-8D54-82E15470B592}" srcId="{AB715A33-0C21-494E-9F79-5260797FE164}" destId="{59AD1A59-3B70-46D3-96D6-CF11141D567C}" srcOrd="3" destOrd="0" parTransId="{C04B5F5A-97A2-4935-85A8-C2F3AD6CF24E}" sibTransId="{1846A244-A313-40AC-91EC-AE95569CE471}"/>
    <dgm:cxn modelId="{E35F072F-12FE-47D4-A8B2-0471F1A03572}" type="presOf" srcId="{F2ADC358-A52C-4E3D-A1E9-B83D412E76F5}" destId="{7A12A280-93AD-45D9-B31A-96B74726F9C9}" srcOrd="0" destOrd="0" presId="urn:microsoft.com/office/officeart/2005/8/layout/radial6"/>
    <dgm:cxn modelId="{7CA5AE31-B397-461A-8311-F082DE3A3F43}" type="presOf" srcId="{59AD1A59-3B70-46D3-96D6-CF11141D567C}" destId="{0AD67BFA-B80A-420F-9543-67A5EC3895D4}" srcOrd="0" destOrd="0" presId="urn:microsoft.com/office/officeart/2005/8/layout/radial6"/>
    <dgm:cxn modelId="{AA9FAD60-696B-43C5-8299-107240B9DA0B}" srcId="{AB715A33-0C21-494E-9F79-5260797FE164}" destId="{D8F56BA6-9249-4EFA-A00D-03F9DFC987CC}" srcOrd="1" destOrd="0" parTransId="{18973332-B11B-4082-8130-02AF2D97E0FF}" sibTransId="{F2ADC358-A52C-4E3D-A1E9-B83D412E76F5}"/>
    <dgm:cxn modelId="{4CAD6544-C885-4B63-AB91-931212F0F925}" srcId="{AB715A33-0C21-494E-9F79-5260797FE164}" destId="{1874231C-2EC7-4461-BF36-C8DF7EC0D1F6}" srcOrd="2" destOrd="0" parTransId="{0024A958-FAC4-4B77-A662-7ACA2063847E}" sibTransId="{A34B0AD3-5357-4D07-BA79-5364DBB15C68}"/>
    <dgm:cxn modelId="{E8E03C4F-F51C-4642-82A3-47DB4E2B1048}" type="presOf" srcId="{AB715A33-0C21-494E-9F79-5260797FE164}" destId="{B43B71F3-F74F-45B7-AC53-99518AFA80AB}" srcOrd="0" destOrd="0" presId="urn:microsoft.com/office/officeart/2005/8/layout/radial6"/>
    <dgm:cxn modelId="{341D387C-115C-4C77-92E0-23A62F8CA882}" srcId="{F1D0C1B3-E2C2-4EB9-834E-BEE3A8B96276}" destId="{AB715A33-0C21-494E-9F79-5260797FE164}" srcOrd="0" destOrd="0" parTransId="{551106C6-3CE1-42D3-B296-CABC81CD3297}" sibTransId="{8E3471EF-60D1-46E3-A4CE-CD1F3CFA0030}"/>
    <dgm:cxn modelId="{B05EB99D-C20F-44DC-8A04-C5717C1E2D2D}" type="presOf" srcId="{1874231C-2EC7-4461-BF36-C8DF7EC0D1F6}" destId="{60FD4DA3-716C-44A9-BC79-EB8583A0DFC4}" srcOrd="0" destOrd="0" presId="urn:microsoft.com/office/officeart/2005/8/layout/radial6"/>
    <dgm:cxn modelId="{4D0B3BAE-B3BF-47D9-8585-7857565C4E53}" type="presOf" srcId="{F1D0C1B3-E2C2-4EB9-834E-BEE3A8B96276}" destId="{E2F944EE-04C3-456A-A3A2-DB4359C1F009}" srcOrd="0" destOrd="0" presId="urn:microsoft.com/office/officeart/2005/8/layout/radial6"/>
    <dgm:cxn modelId="{E0929AC6-8C2F-4B98-854A-0DA0B4A8C60F}" type="presOf" srcId="{A34B0AD3-5357-4D07-BA79-5364DBB15C68}" destId="{D81FCE41-C141-4394-AD5D-500865F109DA}" srcOrd="0" destOrd="0" presId="urn:microsoft.com/office/officeart/2005/8/layout/radial6"/>
    <dgm:cxn modelId="{8FF1CCD8-FE37-47E8-A5F0-EBBDCAE71F59}" type="presOf" srcId="{D8F56BA6-9249-4EFA-A00D-03F9DFC987CC}" destId="{B58B21F6-2D4E-4C55-83CD-10F29C21673C}" srcOrd="0" destOrd="0" presId="urn:microsoft.com/office/officeart/2005/8/layout/radial6"/>
    <dgm:cxn modelId="{97E894DC-EFA4-4C2A-9C7E-56CED6570149}" type="presOf" srcId="{98CAD725-4164-4970-9229-F20544069E3C}" destId="{8C47B15E-F6A1-466C-AD48-DEA66A7F4AB2}" srcOrd="0" destOrd="0" presId="urn:microsoft.com/office/officeart/2005/8/layout/radial6"/>
    <dgm:cxn modelId="{E37D51FE-23EE-4D43-BF3B-ADFB7B69E9EE}" type="presOf" srcId="{1846A244-A313-40AC-91EC-AE95569CE471}" destId="{1CA0D5BB-FF1B-4263-A813-6849A3231BD2}" srcOrd="0" destOrd="0" presId="urn:microsoft.com/office/officeart/2005/8/layout/radial6"/>
    <dgm:cxn modelId="{012CE304-198A-4242-8D5A-D94F6ABA0C68}" type="presParOf" srcId="{E2F944EE-04C3-456A-A3A2-DB4359C1F009}" destId="{B43B71F3-F74F-45B7-AC53-99518AFA80AB}" srcOrd="0" destOrd="0" presId="urn:microsoft.com/office/officeart/2005/8/layout/radial6"/>
    <dgm:cxn modelId="{1AE95417-8BA0-4B03-A606-8336188AED66}" type="presParOf" srcId="{E2F944EE-04C3-456A-A3A2-DB4359C1F009}" destId="{1B619876-C79F-4996-B58F-2DDD11AC7709}" srcOrd="1" destOrd="0" presId="urn:microsoft.com/office/officeart/2005/8/layout/radial6"/>
    <dgm:cxn modelId="{BDC5C6DC-606A-441B-914E-66EBA68A4757}" type="presParOf" srcId="{E2F944EE-04C3-456A-A3A2-DB4359C1F009}" destId="{87DA9A78-B6C4-4150-B09E-051BEB3A80AE}" srcOrd="2" destOrd="0" presId="urn:microsoft.com/office/officeart/2005/8/layout/radial6"/>
    <dgm:cxn modelId="{07D26635-76C6-4A4E-8198-277C422738E0}" type="presParOf" srcId="{E2F944EE-04C3-456A-A3A2-DB4359C1F009}" destId="{8C47B15E-F6A1-466C-AD48-DEA66A7F4AB2}" srcOrd="3" destOrd="0" presId="urn:microsoft.com/office/officeart/2005/8/layout/radial6"/>
    <dgm:cxn modelId="{CD1BF2A4-D342-47E6-BAAD-7F8C3AC0CEA8}" type="presParOf" srcId="{E2F944EE-04C3-456A-A3A2-DB4359C1F009}" destId="{B58B21F6-2D4E-4C55-83CD-10F29C21673C}" srcOrd="4" destOrd="0" presId="urn:microsoft.com/office/officeart/2005/8/layout/radial6"/>
    <dgm:cxn modelId="{057B1380-68B9-4C87-8090-99D260EF11E5}" type="presParOf" srcId="{E2F944EE-04C3-456A-A3A2-DB4359C1F009}" destId="{3FF03218-1245-4040-AEEE-E5CBAFB61655}" srcOrd="5" destOrd="0" presId="urn:microsoft.com/office/officeart/2005/8/layout/radial6"/>
    <dgm:cxn modelId="{54034BA2-DEA9-4ABE-B299-26F2DA418E3F}" type="presParOf" srcId="{E2F944EE-04C3-456A-A3A2-DB4359C1F009}" destId="{7A12A280-93AD-45D9-B31A-96B74726F9C9}" srcOrd="6" destOrd="0" presId="urn:microsoft.com/office/officeart/2005/8/layout/radial6"/>
    <dgm:cxn modelId="{5AF653AD-3990-4A7E-AD79-D0E002F30B4D}" type="presParOf" srcId="{E2F944EE-04C3-456A-A3A2-DB4359C1F009}" destId="{60FD4DA3-716C-44A9-BC79-EB8583A0DFC4}" srcOrd="7" destOrd="0" presId="urn:microsoft.com/office/officeart/2005/8/layout/radial6"/>
    <dgm:cxn modelId="{C6F39E2C-D551-4DC5-A70E-31B21B702241}" type="presParOf" srcId="{E2F944EE-04C3-456A-A3A2-DB4359C1F009}" destId="{A23FAEB6-58D9-409D-AD8E-366D8E658E2E}" srcOrd="8" destOrd="0" presId="urn:microsoft.com/office/officeart/2005/8/layout/radial6"/>
    <dgm:cxn modelId="{D1E047DE-CBD8-48DE-B341-1E6D173BA995}" type="presParOf" srcId="{E2F944EE-04C3-456A-A3A2-DB4359C1F009}" destId="{D81FCE41-C141-4394-AD5D-500865F109DA}" srcOrd="9" destOrd="0" presId="urn:microsoft.com/office/officeart/2005/8/layout/radial6"/>
    <dgm:cxn modelId="{398737A0-00A7-4813-81ED-F55A0EBE4664}" type="presParOf" srcId="{E2F944EE-04C3-456A-A3A2-DB4359C1F009}" destId="{0AD67BFA-B80A-420F-9543-67A5EC3895D4}" srcOrd="10" destOrd="0" presId="urn:microsoft.com/office/officeart/2005/8/layout/radial6"/>
    <dgm:cxn modelId="{3DE91483-BDD4-4C0A-9D18-A0EF4C883334}" type="presParOf" srcId="{E2F944EE-04C3-456A-A3A2-DB4359C1F009}" destId="{156B2010-C512-40E0-89F9-71A3353DB107}" srcOrd="11" destOrd="0" presId="urn:microsoft.com/office/officeart/2005/8/layout/radial6"/>
    <dgm:cxn modelId="{6EA8B887-8C94-4549-A04B-E61077E45FFE}" type="presParOf" srcId="{E2F944EE-04C3-456A-A3A2-DB4359C1F009}" destId="{1CA0D5BB-FF1B-4263-A813-6849A3231BD2}" srcOrd="12"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8D81A99-3877-4FD4-81F0-80FF716AD35F}"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zh-CN" altLang="en-US"/>
        </a:p>
      </dgm:t>
    </dgm:pt>
    <dgm:pt modelId="{A1A3DC06-A4D6-4C15-90CA-E72A0D0C2B46}">
      <dgm:prSet phldrT="[文本]"/>
      <dgm:spPr>
        <a:solidFill>
          <a:srgbClr val="0070C0"/>
        </a:solidFill>
      </dgm:spPr>
      <dgm:t>
        <a:bodyPr/>
        <a:lstStyle/>
        <a:p>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、检查基站</a:t>
          </a:r>
          <a:r>
            <a:rPr lang="en-US" altLang="zh-CN" dirty="0">
              <a:latin typeface="微软雅黑" panose="020B0503020204020204" pitchFamily="34" charset="-122"/>
              <a:ea typeface="微软雅黑" panose="020B0503020204020204" pitchFamily="34" charset="-122"/>
            </a:rPr>
            <a:t>ID</a:t>
          </a:r>
          <a:r>
            <a:rPr lang="zh-CN" altLang="en-US" dirty="0">
              <a:latin typeface="微软雅黑" panose="020B0503020204020204" pitchFamily="34" charset="-122"/>
              <a:ea typeface="微软雅黑" panose="020B0503020204020204" pitchFamily="34" charset="-122"/>
            </a:rPr>
            <a:t>合理性</a:t>
          </a:r>
        </a:p>
      </dgm:t>
    </dgm:pt>
    <dgm:pt modelId="{A339B16C-D0E5-4E38-9B53-91C3A596A332}" type="parTrans" cxnId="{F6BC804E-E5CF-46CE-972F-0BFBA8BA949D}">
      <dgm:prSet/>
      <dgm:spPr/>
      <dgm:t>
        <a:bodyPr/>
        <a:lstStyle/>
        <a:p>
          <a:endParaRPr lang="zh-CN" altLang="en-US"/>
        </a:p>
      </dgm:t>
    </dgm:pt>
    <dgm:pt modelId="{A95A1E3C-658D-4527-B43F-B241AE575B37}" type="sibTrans" cxnId="{F6BC804E-E5CF-46CE-972F-0BFBA8BA949D}">
      <dgm:prSet/>
      <dgm:spPr/>
      <dgm:t>
        <a:bodyPr/>
        <a:lstStyle/>
        <a:p>
          <a:endParaRPr lang="zh-CN" altLang="en-US"/>
        </a:p>
      </dgm:t>
    </dgm:pt>
    <dgm:pt modelId="{C21C4DEA-7A68-421A-91E1-78ED4072474B}">
      <dgm:prSet phldrT="[文本]"/>
      <dgm:spPr>
        <a:solidFill>
          <a:srgbClr val="0070C0"/>
        </a:solidFill>
      </dgm:spPr>
      <dgm:t>
        <a:bodyPr/>
        <a:lstStyle/>
        <a:p>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、检查发送者号码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短信功能</a:t>
          </a:r>
        </a:p>
      </dgm:t>
    </dgm:pt>
    <dgm:pt modelId="{0AC2186F-0386-42F2-A564-50F15697E10B}" type="parTrans" cxnId="{1E525D6D-2772-4330-81D8-2F97C30928D0}">
      <dgm:prSet/>
      <dgm:spPr/>
      <dgm:t>
        <a:bodyPr/>
        <a:lstStyle/>
        <a:p>
          <a:endParaRPr lang="zh-CN" altLang="en-US"/>
        </a:p>
      </dgm:t>
    </dgm:pt>
    <dgm:pt modelId="{2A5EAAEC-0521-4F02-885F-506F24E4A6D1}" type="sibTrans" cxnId="{1E525D6D-2772-4330-81D8-2F97C30928D0}">
      <dgm:prSet/>
      <dgm:spPr/>
      <dgm:t>
        <a:bodyPr/>
        <a:lstStyle/>
        <a:p>
          <a:endParaRPr lang="zh-CN" altLang="en-US"/>
        </a:p>
      </dgm:t>
    </dgm:pt>
    <dgm:pt modelId="{52AE236D-C068-47D0-9E2B-E454FFBD6BF2}">
      <dgm:prSet phldrT="[文本]"/>
      <dgm:spPr>
        <a:solidFill>
          <a:srgbClr val="0070C0"/>
        </a:solidFill>
      </dgm:spPr>
      <dgm:t>
        <a:bodyPr/>
        <a:lstStyle/>
        <a:p>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、评估基站的地理位置意识</a:t>
          </a:r>
        </a:p>
      </dgm:t>
    </dgm:pt>
    <dgm:pt modelId="{964053E1-D5BA-46DF-A4FD-F9F41EE0F44C}" type="parTrans" cxnId="{F879E1B1-4ACE-4B71-A177-2975F7967381}">
      <dgm:prSet/>
      <dgm:spPr/>
      <dgm:t>
        <a:bodyPr/>
        <a:lstStyle/>
        <a:p>
          <a:endParaRPr lang="zh-CN" altLang="en-US"/>
        </a:p>
      </dgm:t>
    </dgm:pt>
    <dgm:pt modelId="{744B1B46-31C9-43F7-A325-8437C16CD249}" type="sibTrans" cxnId="{F879E1B1-4ACE-4B71-A177-2975F7967381}">
      <dgm:prSet/>
      <dgm:spPr/>
      <dgm:t>
        <a:bodyPr/>
        <a:lstStyle/>
        <a:p>
          <a:endParaRPr lang="zh-CN" altLang="en-US"/>
        </a:p>
      </dgm:t>
    </dgm:pt>
    <dgm:pt modelId="{086312BD-F5F6-4981-8090-7204C3FD2954}">
      <dgm:prSet phldrT="[文本]"/>
      <dgm:spPr>
        <a:solidFill>
          <a:srgbClr val="0070C0"/>
        </a:solidFill>
      </dgm:spPr>
      <dgm:t>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、分析基站信号强度</a:t>
          </a:r>
        </a:p>
      </dgm:t>
    </dgm:pt>
    <dgm:pt modelId="{0FD2B5A2-A379-4F7A-91E6-6DF3364923FE}" type="parTrans" cxnId="{BE80E3CD-689C-4262-BDB9-56CE86363721}">
      <dgm:prSet/>
      <dgm:spPr/>
      <dgm:t>
        <a:bodyPr/>
        <a:lstStyle/>
        <a:p>
          <a:endParaRPr lang="zh-CN" altLang="en-US"/>
        </a:p>
      </dgm:t>
    </dgm:pt>
    <dgm:pt modelId="{A71D28E0-7559-4C1B-96CC-AD5D3709BB7C}" type="sibTrans" cxnId="{BE80E3CD-689C-4262-BDB9-56CE86363721}">
      <dgm:prSet/>
      <dgm:spPr/>
      <dgm:t>
        <a:bodyPr/>
        <a:lstStyle/>
        <a:p>
          <a:endParaRPr lang="zh-CN" altLang="en-US"/>
        </a:p>
      </dgm:t>
    </dgm:pt>
    <dgm:pt modelId="{0CA8C1ED-F833-4052-9116-467EDD46E236}" type="pres">
      <dgm:prSet presAssocID="{48D81A99-3877-4FD4-81F0-80FF716AD35F}" presName="cycleMatrixDiagram" presStyleCnt="0">
        <dgm:presLayoutVars>
          <dgm:chMax val="1"/>
          <dgm:dir/>
          <dgm:animLvl val="lvl"/>
          <dgm:resizeHandles val="exact"/>
        </dgm:presLayoutVars>
      </dgm:prSet>
      <dgm:spPr/>
    </dgm:pt>
    <dgm:pt modelId="{726D5329-B8E3-4F6B-87E9-5C211E52BE6F}" type="pres">
      <dgm:prSet presAssocID="{48D81A99-3877-4FD4-81F0-80FF716AD35F}" presName="children" presStyleCnt="0"/>
      <dgm:spPr/>
    </dgm:pt>
    <dgm:pt modelId="{3F88096A-B533-4806-9575-D4C22DAE5AEF}" type="pres">
      <dgm:prSet presAssocID="{48D81A99-3877-4FD4-81F0-80FF716AD35F}" presName="childPlaceholder" presStyleCnt="0"/>
      <dgm:spPr/>
    </dgm:pt>
    <dgm:pt modelId="{6028A4CC-5410-424E-B907-69F55C81EB86}" type="pres">
      <dgm:prSet presAssocID="{48D81A99-3877-4FD4-81F0-80FF716AD35F}" presName="circle" presStyleCnt="0"/>
      <dgm:spPr/>
    </dgm:pt>
    <dgm:pt modelId="{3E3DF1A2-5E53-4E95-BE5C-7FC502991992}" type="pres">
      <dgm:prSet presAssocID="{48D81A99-3877-4FD4-81F0-80FF716AD35F}" presName="quadrant1" presStyleLbl="node1" presStyleIdx="0" presStyleCnt="4">
        <dgm:presLayoutVars>
          <dgm:chMax val="1"/>
          <dgm:bulletEnabled val="1"/>
        </dgm:presLayoutVars>
      </dgm:prSet>
      <dgm:spPr/>
    </dgm:pt>
    <dgm:pt modelId="{F2D0B88D-B172-4403-8ACF-A9FD8BCA28FD}" type="pres">
      <dgm:prSet presAssocID="{48D81A99-3877-4FD4-81F0-80FF716AD35F}" presName="quadrant2" presStyleLbl="node1" presStyleIdx="1" presStyleCnt="4">
        <dgm:presLayoutVars>
          <dgm:chMax val="1"/>
          <dgm:bulletEnabled val="1"/>
        </dgm:presLayoutVars>
      </dgm:prSet>
      <dgm:spPr/>
    </dgm:pt>
    <dgm:pt modelId="{405A15C0-2D89-4F14-B91D-1568424A9927}" type="pres">
      <dgm:prSet presAssocID="{48D81A99-3877-4FD4-81F0-80FF716AD35F}" presName="quadrant3" presStyleLbl="node1" presStyleIdx="2" presStyleCnt="4">
        <dgm:presLayoutVars>
          <dgm:chMax val="1"/>
          <dgm:bulletEnabled val="1"/>
        </dgm:presLayoutVars>
      </dgm:prSet>
      <dgm:spPr/>
    </dgm:pt>
    <dgm:pt modelId="{09456747-3B9C-4D96-AF93-1A1F00D3CF22}" type="pres">
      <dgm:prSet presAssocID="{48D81A99-3877-4FD4-81F0-80FF716AD35F}" presName="quadrant4" presStyleLbl="node1" presStyleIdx="3" presStyleCnt="4">
        <dgm:presLayoutVars>
          <dgm:chMax val="1"/>
          <dgm:bulletEnabled val="1"/>
        </dgm:presLayoutVars>
      </dgm:prSet>
      <dgm:spPr/>
    </dgm:pt>
    <dgm:pt modelId="{4677E32A-3B94-4671-8EA0-3955C9334214}" type="pres">
      <dgm:prSet presAssocID="{48D81A99-3877-4FD4-81F0-80FF716AD35F}" presName="quadrantPlaceholder" presStyleCnt="0"/>
      <dgm:spPr/>
    </dgm:pt>
    <dgm:pt modelId="{55B458A1-F42F-4719-9CA7-EEF9184E1652}" type="pres">
      <dgm:prSet presAssocID="{48D81A99-3877-4FD4-81F0-80FF716AD35F}" presName="center1" presStyleLbl="fgShp" presStyleIdx="0" presStyleCnt="2"/>
      <dgm:spPr/>
    </dgm:pt>
    <dgm:pt modelId="{A7249FB5-3A0A-41E8-AD9A-6EE05E172092}" type="pres">
      <dgm:prSet presAssocID="{48D81A99-3877-4FD4-81F0-80FF716AD35F}" presName="center2" presStyleLbl="fgShp" presStyleIdx="1" presStyleCnt="2"/>
      <dgm:spPr/>
    </dgm:pt>
  </dgm:ptLst>
  <dgm:cxnLst>
    <dgm:cxn modelId="{F2D9510F-8EAF-46D3-A956-8C18D8DED89A}" type="presOf" srcId="{C21C4DEA-7A68-421A-91E1-78ED4072474B}" destId="{F2D0B88D-B172-4403-8ACF-A9FD8BCA28FD}" srcOrd="0" destOrd="0" presId="urn:microsoft.com/office/officeart/2005/8/layout/cycle4"/>
    <dgm:cxn modelId="{DC497E13-7149-4D3D-A911-75CA0D013691}" type="presOf" srcId="{52AE236D-C068-47D0-9E2B-E454FFBD6BF2}" destId="{405A15C0-2D89-4F14-B91D-1568424A9927}" srcOrd="0" destOrd="0" presId="urn:microsoft.com/office/officeart/2005/8/layout/cycle4"/>
    <dgm:cxn modelId="{A3C12919-1618-4CD4-B2E3-2D616C116FD7}" type="presOf" srcId="{A1A3DC06-A4D6-4C15-90CA-E72A0D0C2B46}" destId="{3E3DF1A2-5E53-4E95-BE5C-7FC502991992}" srcOrd="0" destOrd="0" presId="urn:microsoft.com/office/officeart/2005/8/layout/cycle4"/>
    <dgm:cxn modelId="{1E525D6D-2772-4330-81D8-2F97C30928D0}" srcId="{48D81A99-3877-4FD4-81F0-80FF716AD35F}" destId="{C21C4DEA-7A68-421A-91E1-78ED4072474B}" srcOrd="1" destOrd="0" parTransId="{0AC2186F-0386-42F2-A564-50F15697E10B}" sibTransId="{2A5EAAEC-0521-4F02-885F-506F24E4A6D1}"/>
    <dgm:cxn modelId="{F6BC804E-E5CF-46CE-972F-0BFBA8BA949D}" srcId="{48D81A99-3877-4FD4-81F0-80FF716AD35F}" destId="{A1A3DC06-A4D6-4C15-90CA-E72A0D0C2B46}" srcOrd="0" destOrd="0" parTransId="{A339B16C-D0E5-4E38-9B53-91C3A596A332}" sibTransId="{A95A1E3C-658D-4527-B43F-B241AE575B37}"/>
    <dgm:cxn modelId="{1D1B0F74-5DB8-43FB-8BDF-DEB1BF1480C9}" type="presOf" srcId="{48D81A99-3877-4FD4-81F0-80FF716AD35F}" destId="{0CA8C1ED-F833-4052-9116-467EDD46E236}" srcOrd="0" destOrd="0" presId="urn:microsoft.com/office/officeart/2005/8/layout/cycle4"/>
    <dgm:cxn modelId="{F879E1B1-4ACE-4B71-A177-2975F7967381}" srcId="{48D81A99-3877-4FD4-81F0-80FF716AD35F}" destId="{52AE236D-C068-47D0-9E2B-E454FFBD6BF2}" srcOrd="2" destOrd="0" parTransId="{964053E1-D5BA-46DF-A4FD-F9F41EE0F44C}" sibTransId="{744B1B46-31C9-43F7-A325-8437C16CD249}"/>
    <dgm:cxn modelId="{00A2F9C0-85E5-4FC6-89C6-5BACAA5028DA}" type="presOf" srcId="{086312BD-F5F6-4981-8090-7204C3FD2954}" destId="{09456747-3B9C-4D96-AF93-1A1F00D3CF22}" srcOrd="0" destOrd="0" presId="urn:microsoft.com/office/officeart/2005/8/layout/cycle4"/>
    <dgm:cxn modelId="{BE80E3CD-689C-4262-BDB9-56CE86363721}" srcId="{48D81A99-3877-4FD4-81F0-80FF716AD35F}" destId="{086312BD-F5F6-4981-8090-7204C3FD2954}" srcOrd="3" destOrd="0" parTransId="{0FD2B5A2-A379-4F7A-91E6-6DF3364923FE}" sibTransId="{A71D28E0-7559-4C1B-96CC-AD5D3709BB7C}"/>
    <dgm:cxn modelId="{37FE2CAB-6BFD-4039-AB27-0A6D105A7692}" type="presParOf" srcId="{0CA8C1ED-F833-4052-9116-467EDD46E236}" destId="{726D5329-B8E3-4F6B-87E9-5C211E52BE6F}" srcOrd="0" destOrd="0" presId="urn:microsoft.com/office/officeart/2005/8/layout/cycle4"/>
    <dgm:cxn modelId="{662F28CF-5120-4069-A793-F8DA3F15D3DD}" type="presParOf" srcId="{726D5329-B8E3-4F6B-87E9-5C211E52BE6F}" destId="{3F88096A-B533-4806-9575-D4C22DAE5AEF}" srcOrd="0" destOrd="0" presId="urn:microsoft.com/office/officeart/2005/8/layout/cycle4"/>
    <dgm:cxn modelId="{DF74F6F7-A081-418E-BAC6-DB2105281B7C}" type="presParOf" srcId="{0CA8C1ED-F833-4052-9116-467EDD46E236}" destId="{6028A4CC-5410-424E-B907-69F55C81EB86}" srcOrd="1" destOrd="0" presId="urn:microsoft.com/office/officeart/2005/8/layout/cycle4"/>
    <dgm:cxn modelId="{E3952934-80C7-44E5-A88C-E4C2ED4C2F8A}" type="presParOf" srcId="{6028A4CC-5410-424E-B907-69F55C81EB86}" destId="{3E3DF1A2-5E53-4E95-BE5C-7FC502991992}" srcOrd="0" destOrd="0" presId="urn:microsoft.com/office/officeart/2005/8/layout/cycle4"/>
    <dgm:cxn modelId="{C141F28E-1034-44C7-98BF-9B69210A8653}" type="presParOf" srcId="{6028A4CC-5410-424E-B907-69F55C81EB86}" destId="{F2D0B88D-B172-4403-8ACF-A9FD8BCA28FD}" srcOrd="1" destOrd="0" presId="urn:microsoft.com/office/officeart/2005/8/layout/cycle4"/>
    <dgm:cxn modelId="{3F506C5B-34C0-4687-B5BF-729320B3CEF0}" type="presParOf" srcId="{6028A4CC-5410-424E-B907-69F55C81EB86}" destId="{405A15C0-2D89-4F14-B91D-1568424A9927}" srcOrd="2" destOrd="0" presId="urn:microsoft.com/office/officeart/2005/8/layout/cycle4"/>
    <dgm:cxn modelId="{6A0C1E08-876D-409A-9BA7-46CE4602B7D4}" type="presParOf" srcId="{6028A4CC-5410-424E-B907-69F55C81EB86}" destId="{09456747-3B9C-4D96-AF93-1A1F00D3CF22}" srcOrd="3" destOrd="0" presId="urn:microsoft.com/office/officeart/2005/8/layout/cycle4"/>
    <dgm:cxn modelId="{7655EC93-8427-4CE4-A00F-F81CD4148F99}" type="presParOf" srcId="{6028A4CC-5410-424E-B907-69F55C81EB86}" destId="{4677E32A-3B94-4671-8EA0-3955C9334214}" srcOrd="4" destOrd="0" presId="urn:microsoft.com/office/officeart/2005/8/layout/cycle4"/>
    <dgm:cxn modelId="{EEEA2191-CF64-49AE-B39C-8F4F1B0A1F7A}" type="presParOf" srcId="{0CA8C1ED-F833-4052-9116-467EDD46E236}" destId="{55B458A1-F42F-4719-9CA7-EEF9184E1652}" srcOrd="2" destOrd="0" presId="urn:microsoft.com/office/officeart/2005/8/layout/cycle4"/>
    <dgm:cxn modelId="{18662D3A-7114-45CA-8921-37E7C6AC949E}" type="presParOf" srcId="{0CA8C1ED-F833-4052-9116-467EDD46E236}" destId="{A7249FB5-3A0A-41E8-AD9A-6EE05E172092}" srcOrd="3" destOrd="0" presId="urn:microsoft.com/office/officeart/2005/8/layout/cycle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E7448B-C64F-4CB6-8CD9-62FFAD31D20E}">
      <dsp:nvSpPr>
        <dsp:cNvPr id="0" name=""/>
        <dsp:cNvSpPr/>
      </dsp:nvSpPr>
      <dsp:spPr>
        <a:xfrm>
          <a:off x="0" y="0"/>
          <a:ext cx="3188531" cy="7647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chemeClr val="tx1"/>
              </a:solidFill>
              <a:latin typeface="微软雅黑" panose="020B0503020204020204" pitchFamily="34" charset="-122"/>
              <a:ea typeface="微软雅黑" panose="020B0503020204020204" pitchFamily="34" charset="-122"/>
            </a:rPr>
            <a:t>处理器虚拟化</a:t>
          </a:r>
        </a:p>
      </dsp:txBody>
      <dsp:txXfrm>
        <a:off x="22398" y="22398"/>
        <a:ext cx="2273860" cy="719928"/>
      </dsp:txXfrm>
    </dsp:sp>
    <dsp:sp modelId="{A5D811D7-FC47-4A43-9150-14A2A49DBE34}">
      <dsp:nvSpPr>
        <dsp:cNvPr id="0" name=""/>
        <dsp:cNvSpPr/>
      </dsp:nvSpPr>
      <dsp:spPr>
        <a:xfrm>
          <a:off x="238104" y="870936"/>
          <a:ext cx="3188531" cy="7647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chemeClr val="tx1"/>
              </a:solidFill>
              <a:latin typeface="微软雅黑" panose="020B0503020204020204" pitchFamily="34" charset="-122"/>
              <a:ea typeface="微软雅黑" panose="020B0503020204020204" pitchFamily="34" charset="-122"/>
            </a:rPr>
            <a:t>全虚拟化</a:t>
          </a:r>
        </a:p>
      </dsp:txBody>
      <dsp:txXfrm>
        <a:off x="260502" y="893334"/>
        <a:ext cx="2408559" cy="719928"/>
      </dsp:txXfrm>
    </dsp:sp>
    <dsp:sp modelId="{0A1221C8-FEA7-47E7-B16F-17AB3EB9BE26}">
      <dsp:nvSpPr>
        <dsp:cNvPr id="0" name=""/>
        <dsp:cNvSpPr/>
      </dsp:nvSpPr>
      <dsp:spPr>
        <a:xfrm>
          <a:off x="476209" y="1741873"/>
          <a:ext cx="3188531" cy="7647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chemeClr val="tx1"/>
              </a:solidFill>
              <a:latin typeface="微软雅黑" panose="020B0503020204020204" pitchFamily="34" charset="-122"/>
              <a:ea typeface="微软雅黑" panose="020B0503020204020204" pitchFamily="34" charset="-122"/>
            </a:rPr>
            <a:t>半虚拟化</a:t>
          </a:r>
        </a:p>
      </dsp:txBody>
      <dsp:txXfrm>
        <a:off x="498607" y="1764271"/>
        <a:ext cx="2408559" cy="719928"/>
      </dsp:txXfrm>
    </dsp:sp>
    <dsp:sp modelId="{7F8E93A1-0A15-4D12-8B66-403BCFCB1F64}">
      <dsp:nvSpPr>
        <dsp:cNvPr id="0" name=""/>
        <dsp:cNvSpPr/>
      </dsp:nvSpPr>
      <dsp:spPr>
        <a:xfrm>
          <a:off x="714313" y="2612810"/>
          <a:ext cx="3188531" cy="7647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chemeClr val="tx1"/>
              </a:solidFill>
              <a:latin typeface="微软雅黑" panose="020B0503020204020204" pitchFamily="34" charset="-122"/>
              <a:ea typeface="微软雅黑" panose="020B0503020204020204" pitchFamily="34" charset="-122"/>
            </a:rPr>
            <a:t>硬件辅助虚拟化</a:t>
          </a:r>
        </a:p>
      </dsp:txBody>
      <dsp:txXfrm>
        <a:off x="736711" y="2635208"/>
        <a:ext cx="2408559" cy="719928"/>
      </dsp:txXfrm>
    </dsp:sp>
    <dsp:sp modelId="{065B6A79-B917-4905-AB45-5A515F352842}">
      <dsp:nvSpPr>
        <dsp:cNvPr id="0" name=""/>
        <dsp:cNvSpPr/>
      </dsp:nvSpPr>
      <dsp:spPr>
        <a:xfrm>
          <a:off x="952418" y="3483747"/>
          <a:ext cx="3188531" cy="7647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chemeClr val="tx1"/>
              </a:solidFill>
              <a:latin typeface="微软雅黑" panose="020B0503020204020204" pitchFamily="34" charset="-122"/>
              <a:ea typeface="微软雅黑" panose="020B0503020204020204" pitchFamily="34" charset="-122"/>
            </a:rPr>
            <a:t>操作系统虚拟化</a:t>
          </a:r>
        </a:p>
      </dsp:txBody>
      <dsp:txXfrm>
        <a:off x="974816" y="3506145"/>
        <a:ext cx="2408559" cy="719928"/>
      </dsp:txXfrm>
    </dsp:sp>
    <dsp:sp modelId="{E088D22F-0CD9-4390-A099-491DB0B00A39}">
      <dsp:nvSpPr>
        <dsp:cNvPr id="0" name=""/>
        <dsp:cNvSpPr/>
      </dsp:nvSpPr>
      <dsp:spPr>
        <a:xfrm>
          <a:off x="2691460" y="558674"/>
          <a:ext cx="497071" cy="497071"/>
        </a:xfrm>
        <a:prstGeom prst="downArrow">
          <a:avLst>
            <a:gd name="adj1" fmla="val 55000"/>
            <a:gd name="adj2" fmla="val 45000"/>
          </a:avLst>
        </a:prstGeom>
        <a:solidFill>
          <a:schemeClr val="accent2">
            <a:lumMod val="40000"/>
            <a:lumOff val="6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zh-CN" altLang="en-US" sz="1600" kern="1200">
            <a:solidFill>
              <a:schemeClr val="tx1"/>
            </a:solidFill>
            <a:latin typeface="微软雅黑" panose="020B0503020204020204" pitchFamily="34" charset="-122"/>
            <a:ea typeface="微软雅黑" panose="020B0503020204020204" pitchFamily="34" charset="-122"/>
          </a:endParaRPr>
        </a:p>
      </dsp:txBody>
      <dsp:txXfrm>
        <a:off x="2803301" y="558674"/>
        <a:ext cx="273389" cy="374046"/>
      </dsp:txXfrm>
    </dsp:sp>
    <dsp:sp modelId="{7D7572D4-DBDF-4385-81B6-2316C4FCA0A2}">
      <dsp:nvSpPr>
        <dsp:cNvPr id="0" name=""/>
        <dsp:cNvSpPr/>
      </dsp:nvSpPr>
      <dsp:spPr>
        <a:xfrm>
          <a:off x="2929564" y="1429610"/>
          <a:ext cx="497071" cy="497071"/>
        </a:xfrm>
        <a:prstGeom prst="downArrow">
          <a:avLst>
            <a:gd name="adj1" fmla="val 55000"/>
            <a:gd name="adj2" fmla="val 45000"/>
          </a:avLst>
        </a:prstGeom>
        <a:solidFill>
          <a:schemeClr val="accent2">
            <a:lumMod val="40000"/>
            <a:lumOff val="6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zh-CN" altLang="en-US" sz="1600" kern="1200">
            <a:solidFill>
              <a:schemeClr val="tx1"/>
            </a:solidFill>
            <a:latin typeface="微软雅黑" panose="020B0503020204020204" pitchFamily="34" charset="-122"/>
            <a:ea typeface="微软雅黑" panose="020B0503020204020204" pitchFamily="34" charset="-122"/>
          </a:endParaRPr>
        </a:p>
      </dsp:txBody>
      <dsp:txXfrm>
        <a:off x="3041405" y="1429610"/>
        <a:ext cx="273389" cy="374046"/>
      </dsp:txXfrm>
    </dsp:sp>
    <dsp:sp modelId="{32867632-D514-48D0-9474-099026F91934}">
      <dsp:nvSpPr>
        <dsp:cNvPr id="0" name=""/>
        <dsp:cNvSpPr/>
      </dsp:nvSpPr>
      <dsp:spPr>
        <a:xfrm>
          <a:off x="3167669" y="2287802"/>
          <a:ext cx="497071" cy="497071"/>
        </a:xfrm>
        <a:prstGeom prst="downArrow">
          <a:avLst>
            <a:gd name="adj1" fmla="val 55000"/>
            <a:gd name="adj2" fmla="val 45000"/>
          </a:avLst>
        </a:prstGeom>
        <a:solidFill>
          <a:schemeClr val="accent2">
            <a:lumMod val="40000"/>
            <a:lumOff val="6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zh-CN" altLang="en-US" sz="1600" kern="1200">
            <a:solidFill>
              <a:schemeClr val="tx1"/>
            </a:solidFill>
            <a:latin typeface="微软雅黑" panose="020B0503020204020204" pitchFamily="34" charset="-122"/>
            <a:ea typeface="微软雅黑" panose="020B0503020204020204" pitchFamily="34" charset="-122"/>
          </a:endParaRPr>
        </a:p>
      </dsp:txBody>
      <dsp:txXfrm>
        <a:off x="3279510" y="2287802"/>
        <a:ext cx="273389" cy="374046"/>
      </dsp:txXfrm>
    </dsp:sp>
    <dsp:sp modelId="{B679C2E3-1009-40EB-8927-663604741FA7}">
      <dsp:nvSpPr>
        <dsp:cNvPr id="0" name=""/>
        <dsp:cNvSpPr/>
      </dsp:nvSpPr>
      <dsp:spPr>
        <a:xfrm>
          <a:off x="3405774" y="3167235"/>
          <a:ext cx="497071" cy="497071"/>
        </a:xfrm>
        <a:prstGeom prst="downArrow">
          <a:avLst>
            <a:gd name="adj1" fmla="val 55000"/>
            <a:gd name="adj2" fmla="val 45000"/>
          </a:avLst>
        </a:prstGeom>
        <a:solidFill>
          <a:schemeClr val="accent2">
            <a:lumMod val="40000"/>
            <a:lumOff val="6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zh-CN" altLang="en-US" sz="1600" kern="1200">
            <a:solidFill>
              <a:schemeClr val="tx1"/>
            </a:solidFill>
            <a:latin typeface="微软雅黑" panose="020B0503020204020204" pitchFamily="34" charset="-122"/>
            <a:ea typeface="微软雅黑" panose="020B0503020204020204" pitchFamily="34" charset="-122"/>
          </a:endParaRPr>
        </a:p>
      </dsp:txBody>
      <dsp:txXfrm>
        <a:off x="3517615" y="3167235"/>
        <a:ext cx="273389" cy="3740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E7448B-C64F-4CB6-8CD9-62FFAD31D20E}">
      <dsp:nvSpPr>
        <dsp:cNvPr id="0" name=""/>
        <dsp:cNvSpPr/>
      </dsp:nvSpPr>
      <dsp:spPr>
        <a:xfrm>
          <a:off x="0" y="0"/>
          <a:ext cx="3188531" cy="7647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chemeClr val="tx1"/>
              </a:solidFill>
              <a:latin typeface="微软雅黑" panose="020B0503020204020204" pitchFamily="34" charset="-122"/>
              <a:ea typeface="微软雅黑" panose="020B0503020204020204" pitchFamily="34" charset="-122"/>
            </a:rPr>
            <a:t>处理器虚拟化</a:t>
          </a:r>
        </a:p>
      </dsp:txBody>
      <dsp:txXfrm>
        <a:off x="22398" y="22398"/>
        <a:ext cx="2273860" cy="719928"/>
      </dsp:txXfrm>
    </dsp:sp>
    <dsp:sp modelId="{A5D811D7-FC47-4A43-9150-14A2A49DBE34}">
      <dsp:nvSpPr>
        <dsp:cNvPr id="0" name=""/>
        <dsp:cNvSpPr/>
      </dsp:nvSpPr>
      <dsp:spPr>
        <a:xfrm>
          <a:off x="238104" y="870936"/>
          <a:ext cx="3188531" cy="7647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chemeClr val="tx1"/>
              </a:solidFill>
              <a:latin typeface="微软雅黑" panose="020B0503020204020204" pitchFamily="34" charset="-122"/>
              <a:ea typeface="微软雅黑" panose="020B0503020204020204" pitchFamily="34" charset="-122"/>
            </a:rPr>
            <a:t>全虚拟化</a:t>
          </a:r>
        </a:p>
      </dsp:txBody>
      <dsp:txXfrm>
        <a:off x="260502" y="893334"/>
        <a:ext cx="2408559" cy="719928"/>
      </dsp:txXfrm>
    </dsp:sp>
    <dsp:sp modelId="{0A1221C8-FEA7-47E7-B16F-17AB3EB9BE26}">
      <dsp:nvSpPr>
        <dsp:cNvPr id="0" name=""/>
        <dsp:cNvSpPr/>
      </dsp:nvSpPr>
      <dsp:spPr>
        <a:xfrm>
          <a:off x="476209" y="1741873"/>
          <a:ext cx="3188531" cy="7647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chemeClr val="tx1"/>
              </a:solidFill>
              <a:latin typeface="微软雅黑" panose="020B0503020204020204" pitchFamily="34" charset="-122"/>
              <a:ea typeface="微软雅黑" panose="020B0503020204020204" pitchFamily="34" charset="-122"/>
            </a:rPr>
            <a:t>半虚拟化</a:t>
          </a:r>
        </a:p>
      </dsp:txBody>
      <dsp:txXfrm>
        <a:off x="498607" y="1764271"/>
        <a:ext cx="2408559" cy="719928"/>
      </dsp:txXfrm>
    </dsp:sp>
    <dsp:sp modelId="{7F8E93A1-0A15-4D12-8B66-403BCFCB1F64}">
      <dsp:nvSpPr>
        <dsp:cNvPr id="0" name=""/>
        <dsp:cNvSpPr/>
      </dsp:nvSpPr>
      <dsp:spPr>
        <a:xfrm>
          <a:off x="714313" y="2612810"/>
          <a:ext cx="3188531" cy="7647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chemeClr val="tx1"/>
              </a:solidFill>
              <a:latin typeface="微软雅黑" panose="020B0503020204020204" pitchFamily="34" charset="-122"/>
              <a:ea typeface="微软雅黑" panose="020B0503020204020204" pitchFamily="34" charset="-122"/>
            </a:rPr>
            <a:t>硬件辅助虚拟化</a:t>
          </a:r>
        </a:p>
      </dsp:txBody>
      <dsp:txXfrm>
        <a:off x="736711" y="2635208"/>
        <a:ext cx="2408559" cy="719928"/>
      </dsp:txXfrm>
    </dsp:sp>
    <dsp:sp modelId="{065B6A79-B917-4905-AB45-5A515F352842}">
      <dsp:nvSpPr>
        <dsp:cNvPr id="0" name=""/>
        <dsp:cNvSpPr/>
      </dsp:nvSpPr>
      <dsp:spPr>
        <a:xfrm>
          <a:off x="952418" y="3483747"/>
          <a:ext cx="3188531" cy="76472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solidFill>
                <a:schemeClr val="tx1"/>
              </a:solidFill>
              <a:latin typeface="微软雅黑" panose="020B0503020204020204" pitchFamily="34" charset="-122"/>
              <a:ea typeface="微软雅黑" panose="020B0503020204020204" pitchFamily="34" charset="-122"/>
            </a:rPr>
            <a:t>操作系统虚拟化</a:t>
          </a:r>
        </a:p>
      </dsp:txBody>
      <dsp:txXfrm>
        <a:off x="974816" y="3506145"/>
        <a:ext cx="2408559" cy="719928"/>
      </dsp:txXfrm>
    </dsp:sp>
    <dsp:sp modelId="{E088D22F-0CD9-4390-A099-491DB0B00A39}">
      <dsp:nvSpPr>
        <dsp:cNvPr id="0" name=""/>
        <dsp:cNvSpPr/>
      </dsp:nvSpPr>
      <dsp:spPr>
        <a:xfrm>
          <a:off x="2691460" y="558674"/>
          <a:ext cx="497071" cy="497071"/>
        </a:xfrm>
        <a:prstGeom prst="downArrow">
          <a:avLst>
            <a:gd name="adj1" fmla="val 55000"/>
            <a:gd name="adj2" fmla="val 45000"/>
          </a:avLst>
        </a:prstGeom>
        <a:solidFill>
          <a:schemeClr val="accent2">
            <a:lumMod val="40000"/>
            <a:lumOff val="6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zh-CN" altLang="en-US" sz="1600" kern="1200">
            <a:solidFill>
              <a:schemeClr val="tx1"/>
            </a:solidFill>
            <a:latin typeface="微软雅黑" panose="020B0503020204020204" pitchFamily="34" charset="-122"/>
            <a:ea typeface="微软雅黑" panose="020B0503020204020204" pitchFamily="34" charset="-122"/>
          </a:endParaRPr>
        </a:p>
      </dsp:txBody>
      <dsp:txXfrm>
        <a:off x="2803301" y="558674"/>
        <a:ext cx="273389" cy="374046"/>
      </dsp:txXfrm>
    </dsp:sp>
    <dsp:sp modelId="{7D7572D4-DBDF-4385-81B6-2316C4FCA0A2}">
      <dsp:nvSpPr>
        <dsp:cNvPr id="0" name=""/>
        <dsp:cNvSpPr/>
      </dsp:nvSpPr>
      <dsp:spPr>
        <a:xfrm>
          <a:off x="2929564" y="1429610"/>
          <a:ext cx="497071" cy="497071"/>
        </a:xfrm>
        <a:prstGeom prst="downArrow">
          <a:avLst>
            <a:gd name="adj1" fmla="val 55000"/>
            <a:gd name="adj2" fmla="val 45000"/>
          </a:avLst>
        </a:prstGeom>
        <a:solidFill>
          <a:schemeClr val="accent2">
            <a:lumMod val="40000"/>
            <a:lumOff val="6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zh-CN" altLang="en-US" sz="1600" kern="1200">
            <a:solidFill>
              <a:schemeClr val="tx1"/>
            </a:solidFill>
            <a:latin typeface="微软雅黑" panose="020B0503020204020204" pitchFamily="34" charset="-122"/>
            <a:ea typeface="微软雅黑" panose="020B0503020204020204" pitchFamily="34" charset="-122"/>
          </a:endParaRPr>
        </a:p>
      </dsp:txBody>
      <dsp:txXfrm>
        <a:off x="3041405" y="1429610"/>
        <a:ext cx="273389" cy="374046"/>
      </dsp:txXfrm>
    </dsp:sp>
    <dsp:sp modelId="{32867632-D514-48D0-9474-099026F91934}">
      <dsp:nvSpPr>
        <dsp:cNvPr id="0" name=""/>
        <dsp:cNvSpPr/>
      </dsp:nvSpPr>
      <dsp:spPr>
        <a:xfrm>
          <a:off x="3167669" y="2287802"/>
          <a:ext cx="497071" cy="497071"/>
        </a:xfrm>
        <a:prstGeom prst="downArrow">
          <a:avLst>
            <a:gd name="adj1" fmla="val 55000"/>
            <a:gd name="adj2" fmla="val 45000"/>
          </a:avLst>
        </a:prstGeom>
        <a:solidFill>
          <a:schemeClr val="accent2">
            <a:lumMod val="40000"/>
            <a:lumOff val="6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zh-CN" altLang="en-US" sz="1600" kern="1200">
            <a:solidFill>
              <a:schemeClr val="tx1"/>
            </a:solidFill>
            <a:latin typeface="微软雅黑" panose="020B0503020204020204" pitchFamily="34" charset="-122"/>
            <a:ea typeface="微软雅黑" panose="020B0503020204020204" pitchFamily="34" charset="-122"/>
          </a:endParaRPr>
        </a:p>
      </dsp:txBody>
      <dsp:txXfrm>
        <a:off x="3279510" y="2287802"/>
        <a:ext cx="273389" cy="374046"/>
      </dsp:txXfrm>
    </dsp:sp>
    <dsp:sp modelId="{B679C2E3-1009-40EB-8927-663604741FA7}">
      <dsp:nvSpPr>
        <dsp:cNvPr id="0" name=""/>
        <dsp:cNvSpPr/>
      </dsp:nvSpPr>
      <dsp:spPr>
        <a:xfrm>
          <a:off x="3405774" y="3167235"/>
          <a:ext cx="497071" cy="497071"/>
        </a:xfrm>
        <a:prstGeom prst="downArrow">
          <a:avLst>
            <a:gd name="adj1" fmla="val 55000"/>
            <a:gd name="adj2" fmla="val 45000"/>
          </a:avLst>
        </a:prstGeom>
        <a:solidFill>
          <a:schemeClr val="accent2">
            <a:lumMod val="40000"/>
            <a:lumOff val="6000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endParaRPr lang="zh-CN" altLang="en-US" sz="1600" kern="1200">
            <a:solidFill>
              <a:schemeClr val="tx1"/>
            </a:solidFill>
            <a:latin typeface="微软雅黑" panose="020B0503020204020204" pitchFamily="34" charset="-122"/>
            <a:ea typeface="微软雅黑" panose="020B0503020204020204" pitchFamily="34" charset="-122"/>
          </a:endParaRPr>
        </a:p>
      </dsp:txBody>
      <dsp:txXfrm>
        <a:off x="3517615" y="3167235"/>
        <a:ext cx="273389" cy="3740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F5806B-982F-4988-B84B-19C75A57971C}">
      <dsp:nvSpPr>
        <dsp:cNvPr id="0" name=""/>
        <dsp:cNvSpPr/>
      </dsp:nvSpPr>
      <dsp:spPr>
        <a:xfrm>
          <a:off x="4184" y="319468"/>
          <a:ext cx="1297058" cy="7782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solidFill>
                <a:schemeClr val="tx1"/>
              </a:solidFill>
              <a:latin typeface="微软雅黑" panose="020B0503020204020204" pitchFamily="34" charset="-122"/>
              <a:ea typeface="微软雅黑" panose="020B0503020204020204" pitchFamily="34" charset="-122"/>
            </a:rPr>
            <a:t>数据驱动</a:t>
          </a:r>
        </a:p>
      </dsp:txBody>
      <dsp:txXfrm>
        <a:off x="26978" y="342262"/>
        <a:ext cx="1251470" cy="732646"/>
      </dsp:txXfrm>
    </dsp:sp>
    <dsp:sp modelId="{EC787B2F-1A11-4D12-8CA4-55CCE49D333A}">
      <dsp:nvSpPr>
        <dsp:cNvPr id="0" name=""/>
        <dsp:cNvSpPr/>
      </dsp:nvSpPr>
      <dsp:spPr>
        <a:xfrm>
          <a:off x="1430948" y="547750"/>
          <a:ext cx="274976" cy="3216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solidFill>
              <a:schemeClr val="tx1"/>
            </a:solidFill>
            <a:latin typeface="微软雅黑" panose="020B0503020204020204" pitchFamily="34" charset="-122"/>
            <a:ea typeface="微软雅黑" panose="020B0503020204020204" pitchFamily="34" charset="-122"/>
          </a:endParaRPr>
        </a:p>
      </dsp:txBody>
      <dsp:txXfrm>
        <a:off x="1430948" y="612084"/>
        <a:ext cx="192483" cy="193002"/>
      </dsp:txXfrm>
    </dsp:sp>
    <dsp:sp modelId="{8460EE07-03EB-4A36-A2F8-96F1008EDF2C}">
      <dsp:nvSpPr>
        <dsp:cNvPr id="0" name=""/>
        <dsp:cNvSpPr/>
      </dsp:nvSpPr>
      <dsp:spPr>
        <a:xfrm>
          <a:off x="1820065" y="319468"/>
          <a:ext cx="1297058" cy="7782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solidFill>
                <a:schemeClr val="tx1"/>
              </a:solidFill>
              <a:latin typeface="微软雅黑" panose="020B0503020204020204" pitchFamily="34" charset="-122"/>
              <a:ea typeface="微软雅黑" panose="020B0503020204020204" pitchFamily="34" charset="-122"/>
            </a:rPr>
            <a:t>网络抓包</a:t>
          </a:r>
        </a:p>
      </dsp:txBody>
      <dsp:txXfrm>
        <a:off x="1842859" y="342262"/>
        <a:ext cx="1251470" cy="732646"/>
      </dsp:txXfrm>
    </dsp:sp>
    <dsp:sp modelId="{47DE3148-5005-4BA1-BF46-A625A66D5E8C}">
      <dsp:nvSpPr>
        <dsp:cNvPr id="0" name=""/>
        <dsp:cNvSpPr/>
      </dsp:nvSpPr>
      <dsp:spPr>
        <a:xfrm>
          <a:off x="3246829" y="547750"/>
          <a:ext cx="274976" cy="3216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solidFill>
              <a:schemeClr val="tx1"/>
            </a:solidFill>
            <a:latin typeface="微软雅黑" panose="020B0503020204020204" pitchFamily="34" charset="-122"/>
            <a:ea typeface="微软雅黑" panose="020B0503020204020204" pitchFamily="34" charset="-122"/>
          </a:endParaRPr>
        </a:p>
      </dsp:txBody>
      <dsp:txXfrm>
        <a:off x="3246829" y="612084"/>
        <a:ext cx="192483" cy="193002"/>
      </dsp:txXfrm>
    </dsp:sp>
    <dsp:sp modelId="{3D280687-038D-4F7B-97E5-F4219B3E444A}">
      <dsp:nvSpPr>
        <dsp:cNvPr id="0" name=""/>
        <dsp:cNvSpPr/>
      </dsp:nvSpPr>
      <dsp:spPr>
        <a:xfrm>
          <a:off x="3635946" y="319468"/>
          <a:ext cx="1297058" cy="7782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solidFill>
                <a:schemeClr val="tx1"/>
              </a:solidFill>
              <a:latin typeface="微软雅黑" panose="020B0503020204020204" pitchFamily="34" charset="-122"/>
              <a:ea typeface="微软雅黑" panose="020B0503020204020204" pitchFamily="34" charset="-122"/>
            </a:rPr>
            <a:t>加密破解</a:t>
          </a:r>
        </a:p>
      </dsp:txBody>
      <dsp:txXfrm>
        <a:off x="3658740" y="342262"/>
        <a:ext cx="1251470" cy="732646"/>
      </dsp:txXfrm>
    </dsp:sp>
    <dsp:sp modelId="{9FA13474-626A-476D-8DC5-93E7936E351F}">
      <dsp:nvSpPr>
        <dsp:cNvPr id="0" name=""/>
        <dsp:cNvSpPr/>
      </dsp:nvSpPr>
      <dsp:spPr>
        <a:xfrm>
          <a:off x="5062710" y="547750"/>
          <a:ext cx="274976" cy="3216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solidFill>
              <a:schemeClr val="tx1"/>
            </a:solidFill>
            <a:latin typeface="微软雅黑" panose="020B0503020204020204" pitchFamily="34" charset="-122"/>
            <a:ea typeface="微软雅黑" panose="020B0503020204020204" pitchFamily="34" charset="-122"/>
          </a:endParaRPr>
        </a:p>
      </dsp:txBody>
      <dsp:txXfrm>
        <a:off x="5062710" y="612084"/>
        <a:ext cx="192483" cy="193002"/>
      </dsp:txXfrm>
    </dsp:sp>
    <dsp:sp modelId="{4D24F0BB-499D-4469-8C70-54744EDFC230}">
      <dsp:nvSpPr>
        <dsp:cNvPr id="0" name=""/>
        <dsp:cNvSpPr/>
      </dsp:nvSpPr>
      <dsp:spPr>
        <a:xfrm>
          <a:off x="5451828" y="319468"/>
          <a:ext cx="1297058" cy="7782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solidFill>
                <a:schemeClr val="tx1"/>
              </a:solidFill>
              <a:latin typeface="微软雅黑" panose="020B0503020204020204" pitchFamily="34" charset="-122"/>
              <a:ea typeface="微软雅黑" panose="020B0503020204020204" pitchFamily="34" charset="-122"/>
            </a:rPr>
            <a:t>文档阅读</a:t>
          </a:r>
        </a:p>
      </dsp:txBody>
      <dsp:txXfrm>
        <a:off x="5474622" y="342262"/>
        <a:ext cx="1251470" cy="732646"/>
      </dsp:txXfrm>
    </dsp:sp>
    <dsp:sp modelId="{F4445599-A455-4BA0-A7A5-C8789C648F86}">
      <dsp:nvSpPr>
        <dsp:cNvPr id="0" name=""/>
        <dsp:cNvSpPr/>
      </dsp:nvSpPr>
      <dsp:spPr>
        <a:xfrm>
          <a:off x="6878592" y="547750"/>
          <a:ext cx="274976" cy="3216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zh-CN" altLang="en-US" sz="900" kern="1200">
            <a:solidFill>
              <a:schemeClr val="tx1"/>
            </a:solidFill>
            <a:latin typeface="微软雅黑" panose="020B0503020204020204" pitchFamily="34" charset="-122"/>
            <a:ea typeface="微软雅黑" panose="020B0503020204020204" pitchFamily="34" charset="-122"/>
          </a:endParaRPr>
        </a:p>
      </dsp:txBody>
      <dsp:txXfrm>
        <a:off x="6878592" y="612084"/>
        <a:ext cx="192483" cy="193002"/>
      </dsp:txXfrm>
    </dsp:sp>
    <dsp:sp modelId="{3F94ADD9-1A13-4C58-80AE-9C08A9E3CD98}">
      <dsp:nvSpPr>
        <dsp:cNvPr id="0" name=""/>
        <dsp:cNvSpPr/>
      </dsp:nvSpPr>
      <dsp:spPr>
        <a:xfrm>
          <a:off x="7267709" y="319468"/>
          <a:ext cx="1297058" cy="7782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solidFill>
                <a:schemeClr val="tx1"/>
              </a:solidFill>
              <a:latin typeface="微软雅黑" panose="020B0503020204020204" pitchFamily="34" charset="-122"/>
              <a:ea typeface="微软雅黑" panose="020B0503020204020204" pitchFamily="34" charset="-122"/>
            </a:rPr>
            <a:t>啃源代码</a:t>
          </a:r>
        </a:p>
      </dsp:txBody>
      <dsp:txXfrm>
        <a:off x="7290503" y="342262"/>
        <a:ext cx="1251470" cy="7326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A0D5BB-FF1B-4263-A813-6849A3231BD2}">
      <dsp:nvSpPr>
        <dsp:cNvPr id="0" name=""/>
        <dsp:cNvSpPr/>
      </dsp:nvSpPr>
      <dsp:spPr>
        <a:xfrm>
          <a:off x="1485285" y="469285"/>
          <a:ext cx="3125428" cy="3125428"/>
        </a:xfrm>
        <a:prstGeom prst="blockArc">
          <a:avLst>
            <a:gd name="adj1" fmla="val 10800000"/>
            <a:gd name="adj2" fmla="val 162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1FCE41-C141-4394-AD5D-500865F109DA}">
      <dsp:nvSpPr>
        <dsp:cNvPr id="0" name=""/>
        <dsp:cNvSpPr/>
      </dsp:nvSpPr>
      <dsp:spPr>
        <a:xfrm>
          <a:off x="1485285" y="469285"/>
          <a:ext cx="3125428" cy="3125428"/>
        </a:xfrm>
        <a:prstGeom prst="blockArc">
          <a:avLst>
            <a:gd name="adj1" fmla="val 5400000"/>
            <a:gd name="adj2" fmla="val 108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A12A280-93AD-45D9-B31A-96B74726F9C9}">
      <dsp:nvSpPr>
        <dsp:cNvPr id="0" name=""/>
        <dsp:cNvSpPr/>
      </dsp:nvSpPr>
      <dsp:spPr>
        <a:xfrm>
          <a:off x="1485285" y="469285"/>
          <a:ext cx="3125428" cy="3125428"/>
        </a:xfrm>
        <a:prstGeom prst="blockArc">
          <a:avLst>
            <a:gd name="adj1" fmla="val 0"/>
            <a:gd name="adj2" fmla="val 540000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C47B15E-F6A1-466C-AD48-DEA66A7F4AB2}">
      <dsp:nvSpPr>
        <dsp:cNvPr id="0" name=""/>
        <dsp:cNvSpPr/>
      </dsp:nvSpPr>
      <dsp:spPr>
        <a:xfrm>
          <a:off x="1485285" y="469285"/>
          <a:ext cx="3125428" cy="3125428"/>
        </a:xfrm>
        <a:prstGeom prst="blockArc">
          <a:avLst>
            <a:gd name="adj1" fmla="val 16200000"/>
            <a:gd name="adj2" fmla="val 0"/>
            <a:gd name="adj3" fmla="val 464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43B71F3-F74F-45B7-AC53-99518AFA80AB}">
      <dsp:nvSpPr>
        <dsp:cNvPr id="0" name=""/>
        <dsp:cNvSpPr/>
      </dsp:nvSpPr>
      <dsp:spPr>
        <a:xfrm>
          <a:off x="2328416" y="1312416"/>
          <a:ext cx="1439167" cy="143916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latin typeface="微软雅黑" panose="020B0503020204020204" pitchFamily="34" charset="-122"/>
              <a:ea typeface="微软雅黑" panose="020B0503020204020204" pitchFamily="34" charset="-122"/>
            </a:rPr>
            <a:t>云服务性能</a:t>
          </a:r>
        </a:p>
      </dsp:txBody>
      <dsp:txXfrm>
        <a:off x="2539177" y="1523177"/>
        <a:ext cx="1017645" cy="1017645"/>
      </dsp:txXfrm>
    </dsp:sp>
    <dsp:sp modelId="{1B619876-C79F-4996-B58F-2DDD11AC7709}">
      <dsp:nvSpPr>
        <dsp:cNvPr id="0" name=""/>
        <dsp:cNvSpPr/>
      </dsp:nvSpPr>
      <dsp:spPr>
        <a:xfrm>
          <a:off x="2544291" y="1843"/>
          <a:ext cx="1007417" cy="10074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latin typeface="微软雅黑" panose="020B0503020204020204" pitchFamily="34" charset="-122"/>
              <a:ea typeface="微软雅黑" panose="020B0503020204020204" pitchFamily="34" charset="-122"/>
            </a:rPr>
            <a:t>指标</a:t>
          </a:r>
        </a:p>
      </dsp:txBody>
      <dsp:txXfrm>
        <a:off x="2691824" y="149376"/>
        <a:ext cx="712351" cy="712351"/>
      </dsp:txXfrm>
    </dsp:sp>
    <dsp:sp modelId="{B58B21F6-2D4E-4C55-83CD-10F29C21673C}">
      <dsp:nvSpPr>
        <dsp:cNvPr id="0" name=""/>
        <dsp:cNvSpPr/>
      </dsp:nvSpPr>
      <dsp:spPr>
        <a:xfrm>
          <a:off x="4070738" y="1528291"/>
          <a:ext cx="1007417" cy="10074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latin typeface="微软雅黑" panose="020B0503020204020204" pitchFamily="34" charset="-122"/>
              <a:ea typeface="微软雅黑" panose="020B0503020204020204" pitchFamily="34" charset="-122"/>
            </a:rPr>
            <a:t>测量</a:t>
          </a:r>
        </a:p>
      </dsp:txBody>
      <dsp:txXfrm>
        <a:off x="4218271" y="1675824"/>
        <a:ext cx="712351" cy="712351"/>
      </dsp:txXfrm>
    </dsp:sp>
    <dsp:sp modelId="{60FD4DA3-716C-44A9-BC79-EB8583A0DFC4}">
      <dsp:nvSpPr>
        <dsp:cNvPr id="0" name=""/>
        <dsp:cNvSpPr/>
      </dsp:nvSpPr>
      <dsp:spPr>
        <a:xfrm>
          <a:off x="2544291" y="3054738"/>
          <a:ext cx="1007417" cy="10074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latin typeface="微软雅黑" panose="020B0503020204020204" pitchFamily="34" charset="-122"/>
              <a:ea typeface="微软雅黑" panose="020B0503020204020204" pitchFamily="34" charset="-122"/>
            </a:rPr>
            <a:t>分析</a:t>
          </a:r>
        </a:p>
      </dsp:txBody>
      <dsp:txXfrm>
        <a:off x="2691824" y="3202271"/>
        <a:ext cx="712351" cy="712351"/>
      </dsp:txXfrm>
    </dsp:sp>
    <dsp:sp modelId="{0AD67BFA-B80A-420F-9543-67A5EC3895D4}">
      <dsp:nvSpPr>
        <dsp:cNvPr id="0" name=""/>
        <dsp:cNvSpPr/>
      </dsp:nvSpPr>
      <dsp:spPr>
        <a:xfrm>
          <a:off x="1017843" y="1528291"/>
          <a:ext cx="1007417" cy="100741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latin typeface="微软雅黑" panose="020B0503020204020204" pitchFamily="34" charset="-122"/>
              <a:ea typeface="微软雅黑" panose="020B0503020204020204" pitchFamily="34" charset="-122"/>
            </a:rPr>
            <a:t>优化</a:t>
          </a:r>
        </a:p>
      </dsp:txBody>
      <dsp:txXfrm>
        <a:off x="1165376" y="1675824"/>
        <a:ext cx="712351" cy="7123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3DF1A2-5E53-4E95-BE5C-7FC502991992}">
      <dsp:nvSpPr>
        <dsp:cNvPr id="0" name=""/>
        <dsp:cNvSpPr/>
      </dsp:nvSpPr>
      <dsp:spPr>
        <a:xfrm>
          <a:off x="1754075" y="318755"/>
          <a:ext cx="2421421" cy="2421421"/>
        </a:xfrm>
        <a:prstGeom prst="pieWedg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altLang="zh-CN" sz="2100" kern="1200" dirty="0">
              <a:latin typeface="微软雅黑" panose="020B0503020204020204" pitchFamily="34" charset="-122"/>
              <a:ea typeface="微软雅黑" panose="020B0503020204020204" pitchFamily="34" charset="-122"/>
            </a:rPr>
            <a:t>2</a:t>
          </a:r>
          <a:r>
            <a:rPr lang="zh-CN" altLang="en-US" sz="2100" kern="1200" dirty="0">
              <a:latin typeface="微软雅黑" panose="020B0503020204020204" pitchFamily="34" charset="-122"/>
              <a:ea typeface="微软雅黑" panose="020B0503020204020204" pitchFamily="34" charset="-122"/>
            </a:rPr>
            <a:t>、检查基站</a:t>
          </a:r>
          <a:r>
            <a:rPr lang="en-US" altLang="zh-CN" sz="2100" kern="1200" dirty="0">
              <a:latin typeface="微软雅黑" panose="020B0503020204020204" pitchFamily="34" charset="-122"/>
              <a:ea typeface="微软雅黑" panose="020B0503020204020204" pitchFamily="34" charset="-122"/>
            </a:rPr>
            <a:t>ID</a:t>
          </a:r>
          <a:r>
            <a:rPr lang="zh-CN" altLang="en-US" sz="2100" kern="1200" dirty="0">
              <a:latin typeface="微软雅黑" panose="020B0503020204020204" pitchFamily="34" charset="-122"/>
              <a:ea typeface="微软雅黑" panose="020B0503020204020204" pitchFamily="34" charset="-122"/>
            </a:rPr>
            <a:t>合理性</a:t>
          </a:r>
        </a:p>
      </dsp:txBody>
      <dsp:txXfrm>
        <a:off x="2463293" y="1027973"/>
        <a:ext cx="1712203" cy="1712203"/>
      </dsp:txXfrm>
    </dsp:sp>
    <dsp:sp modelId="{F2D0B88D-B172-4403-8ACF-A9FD8BCA28FD}">
      <dsp:nvSpPr>
        <dsp:cNvPr id="0" name=""/>
        <dsp:cNvSpPr/>
      </dsp:nvSpPr>
      <dsp:spPr>
        <a:xfrm rot="5400000">
          <a:off x="4287340" y="318755"/>
          <a:ext cx="2421421" cy="2421421"/>
        </a:xfrm>
        <a:prstGeom prst="pieWedg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altLang="zh-CN" sz="2100" kern="1200" dirty="0">
              <a:latin typeface="微软雅黑" panose="020B0503020204020204" pitchFamily="34" charset="-122"/>
              <a:ea typeface="微软雅黑" panose="020B0503020204020204" pitchFamily="34" charset="-122"/>
            </a:rPr>
            <a:t>3</a:t>
          </a:r>
          <a:r>
            <a:rPr lang="zh-CN" altLang="en-US" sz="2100" kern="1200" dirty="0">
              <a:latin typeface="微软雅黑" panose="020B0503020204020204" pitchFamily="34" charset="-122"/>
              <a:ea typeface="微软雅黑" panose="020B0503020204020204" pitchFamily="34" charset="-122"/>
            </a:rPr>
            <a:t>、检查发送者号码 </a:t>
          </a:r>
          <a:r>
            <a:rPr lang="en-US" altLang="zh-CN" sz="2100" kern="1200" dirty="0">
              <a:latin typeface="微软雅黑" panose="020B0503020204020204" pitchFamily="34" charset="-122"/>
              <a:ea typeface="微软雅黑" panose="020B0503020204020204" pitchFamily="34" charset="-122"/>
            </a:rPr>
            <a:t>+ </a:t>
          </a:r>
          <a:r>
            <a:rPr lang="zh-CN" altLang="en-US" sz="2100" kern="1200" dirty="0">
              <a:latin typeface="微软雅黑" panose="020B0503020204020204" pitchFamily="34" charset="-122"/>
              <a:ea typeface="微软雅黑" panose="020B0503020204020204" pitchFamily="34" charset="-122"/>
            </a:rPr>
            <a:t>短信功能</a:t>
          </a:r>
        </a:p>
      </dsp:txBody>
      <dsp:txXfrm rot="-5400000">
        <a:off x="4287340" y="1027973"/>
        <a:ext cx="1712203" cy="1712203"/>
      </dsp:txXfrm>
    </dsp:sp>
    <dsp:sp modelId="{405A15C0-2D89-4F14-B91D-1568424A9927}">
      <dsp:nvSpPr>
        <dsp:cNvPr id="0" name=""/>
        <dsp:cNvSpPr/>
      </dsp:nvSpPr>
      <dsp:spPr>
        <a:xfrm rot="10800000">
          <a:off x="4287340" y="2852020"/>
          <a:ext cx="2421421" cy="2421421"/>
        </a:xfrm>
        <a:prstGeom prst="pieWedg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altLang="zh-CN" sz="2100" kern="1200" dirty="0">
              <a:latin typeface="微软雅黑" panose="020B0503020204020204" pitchFamily="34" charset="-122"/>
              <a:ea typeface="微软雅黑" panose="020B0503020204020204" pitchFamily="34" charset="-122"/>
            </a:rPr>
            <a:t>4</a:t>
          </a:r>
          <a:r>
            <a:rPr lang="zh-CN" altLang="en-US" sz="2100" kern="1200" dirty="0">
              <a:latin typeface="微软雅黑" panose="020B0503020204020204" pitchFamily="34" charset="-122"/>
              <a:ea typeface="微软雅黑" panose="020B0503020204020204" pitchFamily="34" charset="-122"/>
            </a:rPr>
            <a:t>、评估基站的地理位置意识</a:t>
          </a:r>
        </a:p>
      </dsp:txBody>
      <dsp:txXfrm rot="10800000">
        <a:off x="4287340" y="2852020"/>
        <a:ext cx="1712203" cy="1712203"/>
      </dsp:txXfrm>
    </dsp:sp>
    <dsp:sp modelId="{09456747-3B9C-4D96-AF93-1A1F00D3CF22}">
      <dsp:nvSpPr>
        <dsp:cNvPr id="0" name=""/>
        <dsp:cNvSpPr/>
      </dsp:nvSpPr>
      <dsp:spPr>
        <a:xfrm rot="16200000">
          <a:off x="1754075" y="2852020"/>
          <a:ext cx="2421421" cy="2421421"/>
        </a:xfrm>
        <a:prstGeom prst="pieWedg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altLang="zh-CN" sz="2100" kern="1200" dirty="0">
              <a:latin typeface="微软雅黑" panose="020B0503020204020204" pitchFamily="34" charset="-122"/>
              <a:ea typeface="微软雅黑" panose="020B0503020204020204" pitchFamily="34" charset="-122"/>
            </a:rPr>
            <a:t>1</a:t>
          </a:r>
          <a:r>
            <a:rPr lang="zh-CN" altLang="en-US" sz="2100" kern="1200" dirty="0">
              <a:latin typeface="微软雅黑" panose="020B0503020204020204" pitchFamily="34" charset="-122"/>
              <a:ea typeface="微软雅黑" panose="020B0503020204020204" pitchFamily="34" charset="-122"/>
            </a:rPr>
            <a:t>、分析基站信号强度</a:t>
          </a:r>
        </a:p>
      </dsp:txBody>
      <dsp:txXfrm rot="5400000">
        <a:off x="2463293" y="2852020"/>
        <a:ext cx="1712203" cy="1712203"/>
      </dsp:txXfrm>
    </dsp:sp>
    <dsp:sp modelId="{55B458A1-F42F-4719-9CA7-EEF9184E1652}">
      <dsp:nvSpPr>
        <dsp:cNvPr id="0" name=""/>
        <dsp:cNvSpPr/>
      </dsp:nvSpPr>
      <dsp:spPr>
        <a:xfrm>
          <a:off x="3813402" y="2292801"/>
          <a:ext cx="836033" cy="726985"/>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249FB5-3A0A-41E8-AD9A-6EE05E172092}">
      <dsp:nvSpPr>
        <dsp:cNvPr id="0" name=""/>
        <dsp:cNvSpPr/>
      </dsp:nvSpPr>
      <dsp:spPr>
        <a:xfrm rot="10800000">
          <a:off x="3813402" y="2572411"/>
          <a:ext cx="836033" cy="726985"/>
        </a:xfrm>
        <a:prstGeom prst="circular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5E3DA014-9763-4B47-83E7-8AD5629C2159}" type="datetimeFigureOut">
              <a:rPr lang="zh-CN" altLang="en-US"/>
              <a:pPr>
                <a:defRPr/>
              </a:pPr>
              <a:t>2020/3/1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a:defRPr/>
            </a:pPr>
            <a:fld id="{E3924BC3-9A98-4D58-8159-83425118E87A}" type="slidenum">
              <a:rPr lang="zh-CN" altLang="en-US"/>
              <a:pPr>
                <a:defRPr/>
              </a:pPr>
              <a:t>‹#›</a:t>
            </a:fld>
            <a:endParaRPr lang="zh-CN" altLang="en-US"/>
          </a:p>
        </p:txBody>
      </p:sp>
    </p:spTree>
    <p:extLst>
      <p:ext uri="{BB962C8B-B14F-4D97-AF65-F5344CB8AC3E}">
        <p14:creationId xmlns:p14="http://schemas.microsoft.com/office/powerpoint/2010/main" val="21712055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panose="020B0604020202020204" pitchFamily="34" charset="0"/>
              </a:defRPr>
            </a:lvl1pPr>
          </a:lstStyle>
          <a:p>
            <a:pPr>
              <a:defRPr/>
            </a:pPr>
            <a:endParaRPr lang="en-US" altLang="zh-CN"/>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panose="020B0604020202020204" pitchFamily="34" charset="0"/>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panose="020B0604020202020204" pitchFamily="34" charset="0"/>
              </a:defRPr>
            </a:lvl1pPr>
          </a:lstStyle>
          <a:p>
            <a:pPr>
              <a:defRPr/>
            </a:pPr>
            <a:endParaRPr lang="en-US" altLang="zh-CN"/>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1E43C73-111C-4AC4-8EBF-A19A5553EF73}" type="slidenum">
              <a:rPr lang="en-US" altLang="zh-CN"/>
              <a:pPr>
                <a:defRPr/>
              </a:pPr>
              <a:t>‹#›</a:t>
            </a:fld>
            <a:endParaRPr lang="en-US" altLang="zh-CN"/>
          </a:p>
        </p:txBody>
      </p:sp>
    </p:spTree>
    <p:extLst>
      <p:ext uri="{BB962C8B-B14F-4D97-AF65-F5344CB8AC3E}">
        <p14:creationId xmlns:p14="http://schemas.microsoft.com/office/powerpoint/2010/main" val="22592598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宋体" charset="0"/>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宋体" charset="0"/>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宋体" charset="0"/>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宋体" charset="0"/>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宋体"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1C86447-4DD0-489B-8940-C9A4E933985D}" type="slidenum">
              <a:rPr lang="en-US" altLang="zh-CN" smtClean="0"/>
              <a:pPr/>
              <a:t>1</a:t>
            </a:fld>
            <a:endParaRPr lang="en-US" altLang="zh-CN"/>
          </a:p>
        </p:txBody>
      </p:sp>
      <p:sp>
        <p:nvSpPr>
          <p:cNvPr id="6147"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FBA9558-1F01-4ECB-885A-BE3A0754B911}" type="slidenum">
              <a:rPr lang="zh-CN" altLang="en-US" sz="1200">
                <a:latin typeface="Calibri" panose="020F0502020204030204" pitchFamily="34" charset="0"/>
              </a:rPr>
              <a:pPr algn="r" eaLnBrk="1" hangingPunct="1"/>
              <a:t>1</a:t>
            </a:fld>
            <a:endParaRPr lang="en-US" altLang="zh-CN" sz="1200">
              <a:latin typeface="Calibri" panose="020F0502020204030204" pitchFamily="34" charset="0"/>
            </a:endParaRPr>
          </a:p>
        </p:txBody>
      </p:sp>
      <p:sp>
        <p:nvSpPr>
          <p:cNvPr id="6148" name="Rectangle 2"/>
          <p:cNvSpPr>
            <a:spLocks noGrp="1" noRot="1" noChangeAspect="1" noChangeArrowheads="1" noTextEdit="1"/>
          </p:cNvSpPr>
          <p:nvPr>
            <p:ph type="sldImg"/>
          </p:nvPr>
        </p:nvSpPr>
        <p:spPr>
          <a:ln/>
        </p:spPr>
      </p:sp>
      <p:sp>
        <p:nvSpPr>
          <p:cNvPr id="614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en-US" sz="2000" dirty="0"/>
          </a:p>
        </p:txBody>
      </p:sp>
    </p:spTree>
    <p:extLst>
      <p:ext uri="{BB962C8B-B14F-4D97-AF65-F5344CB8AC3E}">
        <p14:creationId xmlns:p14="http://schemas.microsoft.com/office/powerpoint/2010/main" val="2640402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69950" indent="-333375">
              <a:spcBef>
                <a:spcPct val="30000"/>
              </a:spcBef>
              <a:defRPr sz="1200">
                <a:solidFill>
                  <a:schemeClr val="tx1"/>
                </a:solidFill>
                <a:latin typeface="Arial" panose="020B0604020202020204" pitchFamily="34" charset="0"/>
                <a:ea typeface="宋体" panose="02010600030101010101" pitchFamily="2" charset="-122"/>
              </a:defRPr>
            </a:lvl2pPr>
            <a:lvl3pPr marL="1338263" indent="-265113">
              <a:spcBef>
                <a:spcPct val="30000"/>
              </a:spcBef>
              <a:defRPr sz="1200">
                <a:solidFill>
                  <a:schemeClr val="tx1"/>
                </a:solidFill>
                <a:latin typeface="Arial" panose="020B0604020202020204" pitchFamily="34" charset="0"/>
                <a:ea typeface="宋体" panose="02010600030101010101" pitchFamily="2" charset="-122"/>
              </a:defRPr>
            </a:lvl3pPr>
            <a:lvl4pPr marL="1874838" indent="-265113">
              <a:spcBef>
                <a:spcPct val="30000"/>
              </a:spcBef>
              <a:defRPr sz="1200">
                <a:solidFill>
                  <a:schemeClr val="tx1"/>
                </a:solidFill>
                <a:latin typeface="Arial" panose="020B0604020202020204" pitchFamily="34" charset="0"/>
                <a:ea typeface="宋体" panose="02010600030101010101" pitchFamily="2" charset="-122"/>
              </a:defRPr>
            </a:lvl4pPr>
            <a:lvl5pPr marL="2411413" indent="-265113">
              <a:spcBef>
                <a:spcPct val="30000"/>
              </a:spcBef>
              <a:defRPr sz="1200">
                <a:solidFill>
                  <a:schemeClr val="tx1"/>
                </a:solidFill>
                <a:latin typeface="Arial" panose="020B0604020202020204" pitchFamily="34" charset="0"/>
                <a:ea typeface="宋体" panose="02010600030101010101" pitchFamily="2" charset="-122"/>
              </a:defRPr>
            </a:lvl5pPr>
            <a:lvl6pPr marL="2868613"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325813"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783013"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240213"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DB95149-A836-4608-AC9A-71B099E282EF}" type="slidenum">
              <a:rPr lang="en-US" altLang="zh-CN" sz="1400" smtClean="0"/>
              <a:pPr>
                <a:spcBef>
                  <a:spcPct val="0"/>
                </a:spcBef>
              </a:pPr>
              <a:t>11</a:t>
            </a:fld>
            <a:endParaRPr lang="en-US" altLang="zh-CN" sz="1400"/>
          </a:p>
        </p:txBody>
      </p:sp>
      <p:sp>
        <p:nvSpPr>
          <p:cNvPr id="18435" name="Rectangle 7"/>
          <p:cNvSpPr txBox="1">
            <a:spLocks noGrp="1" noChangeArrowheads="1"/>
          </p:cNvSpPr>
          <p:nvPr/>
        </p:nvSpPr>
        <p:spPr bwMode="auto">
          <a:xfrm>
            <a:off x="4162425" y="10880725"/>
            <a:ext cx="318452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289" tIns="53644" rIns="107289" bIns="53644"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B34D54D5-30E2-4718-8536-8E45AD305566}" type="slidenum">
              <a:rPr lang="zh-CN" altLang="en-US">
                <a:latin typeface="Calibri" panose="020F0502020204030204" pitchFamily="34" charset="0"/>
              </a:rPr>
              <a:pPr algn="r" eaLnBrk="1" hangingPunct="1">
                <a:spcBef>
                  <a:spcPct val="0"/>
                </a:spcBef>
              </a:pPr>
              <a:t>11</a:t>
            </a:fld>
            <a:endParaRPr lang="en-US" altLang="zh-CN">
              <a:latin typeface="Calibri" panose="020F0502020204030204" pitchFamily="34" charset="0"/>
            </a:endParaRPr>
          </a:p>
        </p:txBody>
      </p:sp>
      <p:sp>
        <p:nvSpPr>
          <p:cNvPr id="18436" name="Rectangle 2"/>
          <p:cNvSpPr>
            <a:spLocks noGrp="1" noRot="1" noChangeAspect="1" noChangeArrowheads="1" noTextEdit="1"/>
          </p:cNvSpPr>
          <p:nvPr>
            <p:ph type="sldImg"/>
          </p:nvPr>
        </p:nvSpPr>
        <p:spPr>
          <a:xfrm>
            <a:off x="814388" y="862013"/>
            <a:ext cx="5721350" cy="4292600"/>
          </a:xfrm>
          <a:ln/>
        </p:spPr>
      </p:sp>
      <p:sp>
        <p:nvSpPr>
          <p:cNvPr id="18437" name="Rectangle 3"/>
          <p:cNvSpPr>
            <a:spLocks noGrp="1" noChangeArrowheads="1"/>
          </p:cNvSpPr>
          <p:nvPr>
            <p:ph type="body" idx="1"/>
          </p:nvPr>
        </p:nvSpPr>
        <p:spPr>
          <a:xfrm>
            <a:off x="979488" y="5440363"/>
            <a:ext cx="5389562" cy="51530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2">
              <a:spcBef>
                <a:spcPct val="0"/>
              </a:spcBef>
            </a:pPr>
            <a:endParaRPr lang="en-US" altLang="zh-CN" sz="22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941573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E94EAAA-587E-4E0C-BF0C-B2CBDBEE4255}" type="slidenum">
              <a:rPr lang="en-US" altLang="zh-CN" smtClean="0"/>
              <a:pPr/>
              <a:t>12</a:t>
            </a:fld>
            <a:endParaRPr lang="en-US" altLang="zh-CN"/>
          </a:p>
        </p:txBody>
      </p:sp>
      <p:sp>
        <p:nvSpPr>
          <p:cNvPr id="22531" name="Slide Image Placeholder 1"/>
          <p:cNvSpPr>
            <a:spLocks noGrp="1" noRot="1" noChangeAspect="1" noTextEdit="1"/>
          </p:cNvSpPr>
          <p:nvPr>
            <p:ph type="sldImg"/>
          </p:nvPr>
        </p:nvSpPr>
        <p:spPr>
          <a:ln/>
        </p:spPr>
      </p:sp>
      <p:sp>
        <p:nvSpPr>
          <p:cNvPr id="2253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zh-CN" altLang="en-US" sz="2000" dirty="0"/>
          </a:p>
        </p:txBody>
      </p:sp>
      <p:sp>
        <p:nvSpPr>
          <p:cNvPr id="22533"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75C50FC-4853-4C43-9862-51F851251EC8}" type="slidenum">
              <a:rPr lang="zh-CN" altLang="en-US" sz="1200">
                <a:latin typeface="Calibri" panose="020F0502020204030204" pitchFamily="34" charset="0"/>
              </a:rPr>
              <a:pPr algn="r" eaLnBrk="1" hangingPunct="1"/>
              <a:t>12</a:t>
            </a:fld>
            <a:endParaRPr lang="en-US" altLang="zh-CN" sz="1200">
              <a:latin typeface="Calibri" panose="020F0502020204030204" pitchFamily="34" charset="0"/>
            </a:endParaRPr>
          </a:p>
        </p:txBody>
      </p:sp>
    </p:spTree>
    <p:extLst>
      <p:ext uri="{BB962C8B-B14F-4D97-AF65-F5344CB8AC3E}">
        <p14:creationId xmlns:p14="http://schemas.microsoft.com/office/powerpoint/2010/main" val="3611080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F5D4EF74-3E7C-4A1E-8AD7-3BE39C16B9E5}"/>
              </a:ext>
            </a:extLst>
          </p:cNvPr>
          <p:cNvSpPr>
            <a:spLocks noGrp="1" noRot="1" noChangeAspect="1" noChangeArrowheads="1" noTextEdit="1"/>
          </p:cNvSpPr>
          <p:nvPr>
            <p:ph type="sldImg"/>
          </p:nvPr>
        </p:nvSpPr>
        <p:spPr>
          <a:ln/>
        </p:spPr>
      </p:sp>
      <p:sp>
        <p:nvSpPr>
          <p:cNvPr id="32771" name="Notes Placeholder 2">
            <a:extLst>
              <a:ext uri="{FF2B5EF4-FFF2-40B4-BE49-F238E27FC236}">
                <a16:creationId xmlns:a16="http://schemas.microsoft.com/office/drawing/2014/main" id="{CD245B21-C954-478D-819D-F4153396BA8B}"/>
              </a:ext>
            </a:extLst>
          </p:cNvPr>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defRPr/>
            </a:pPr>
            <a:endParaRPr lang="en-US" altLang="zh-CN" sz="2000" cap="all" dirty="0">
              <a:ln w="9000" cmpd="sng">
                <a:solidFill>
                  <a:schemeClr val="accent4">
                    <a:shade val="50000"/>
                    <a:satMod val="120000"/>
                  </a:schemeClr>
                </a:solidFill>
                <a:prstDash val="solid"/>
              </a:ln>
              <a:latin typeface="黑体" pitchFamily="2" charset="-122"/>
              <a:ea typeface="黑体" pitchFamily="2" charset="-122"/>
            </a:endParaRPr>
          </a:p>
        </p:txBody>
      </p:sp>
      <p:sp>
        <p:nvSpPr>
          <p:cNvPr id="32772" name="Slide Number Placeholder 3">
            <a:extLst>
              <a:ext uri="{FF2B5EF4-FFF2-40B4-BE49-F238E27FC236}">
                <a16:creationId xmlns:a16="http://schemas.microsoft.com/office/drawing/2014/main" id="{70381735-A860-42C2-BB62-DD1829F81BC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DFF5097-EE43-4104-864E-21B63C0E67EF}" type="slidenum">
              <a:rPr lang="en-US" altLang="zh-CN" smtClean="0"/>
              <a:pPr/>
              <a:t>13</a:t>
            </a:fld>
            <a:endParaRPr lang="en-US" altLang="zh-CN"/>
          </a:p>
        </p:txBody>
      </p:sp>
    </p:spTree>
    <p:extLst>
      <p:ext uri="{BB962C8B-B14F-4D97-AF65-F5344CB8AC3E}">
        <p14:creationId xmlns:p14="http://schemas.microsoft.com/office/powerpoint/2010/main" val="2134404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56BE7FB2-011A-4C12-BCF6-A980C316F437}"/>
              </a:ext>
            </a:extLst>
          </p:cNvPr>
          <p:cNvSpPr>
            <a:spLocks noGrp="1" noRot="1" noChangeAspect="1" noChangeArrowheads="1" noTextEdit="1"/>
          </p:cNvSpPr>
          <p:nvPr>
            <p:ph type="sldImg"/>
          </p:nvPr>
        </p:nvSpPr>
        <p:spPr>
          <a:ln/>
        </p:spPr>
      </p:sp>
      <p:sp>
        <p:nvSpPr>
          <p:cNvPr id="32771" name="Notes Placeholder 2">
            <a:extLst>
              <a:ext uri="{FF2B5EF4-FFF2-40B4-BE49-F238E27FC236}">
                <a16:creationId xmlns:a16="http://schemas.microsoft.com/office/drawing/2014/main" id="{CD245B21-C954-478D-819D-F4153396BA8B}"/>
              </a:ext>
            </a:extLst>
          </p:cNvPr>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defRPr/>
            </a:pPr>
            <a:endParaRPr lang="en-US" altLang="zh-CN" sz="2000" cap="all" dirty="0">
              <a:ln w="9000" cmpd="sng">
                <a:solidFill>
                  <a:schemeClr val="accent4">
                    <a:shade val="50000"/>
                    <a:satMod val="120000"/>
                  </a:schemeClr>
                </a:solidFill>
                <a:prstDash val="solid"/>
              </a:ln>
              <a:latin typeface="黑体" pitchFamily="2" charset="-122"/>
              <a:ea typeface="黑体" pitchFamily="2" charset="-122"/>
            </a:endParaRPr>
          </a:p>
        </p:txBody>
      </p:sp>
      <p:sp>
        <p:nvSpPr>
          <p:cNvPr id="34820" name="Slide Number Placeholder 3">
            <a:extLst>
              <a:ext uri="{FF2B5EF4-FFF2-40B4-BE49-F238E27FC236}">
                <a16:creationId xmlns:a16="http://schemas.microsoft.com/office/drawing/2014/main" id="{CC856670-CA25-4C32-B0E7-A3B78D550FD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E870079-31CF-4C9B-9885-5A500D6D29F7}" type="slidenum">
              <a:rPr lang="en-US" altLang="zh-CN" smtClean="0"/>
              <a:pPr/>
              <a:t>14</a:t>
            </a:fld>
            <a:endParaRPr lang="en-US" altLang="zh-CN"/>
          </a:p>
        </p:txBody>
      </p:sp>
    </p:spTree>
    <p:extLst>
      <p:ext uri="{BB962C8B-B14F-4D97-AF65-F5344CB8AC3E}">
        <p14:creationId xmlns:p14="http://schemas.microsoft.com/office/powerpoint/2010/main" val="520346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4BB75384-0C38-416C-9DD5-7659AF7B3E02}"/>
              </a:ext>
            </a:extLst>
          </p:cNvPr>
          <p:cNvSpPr>
            <a:spLocks noGrp="1" noRot="1" noChangeAspect="1" noChangeArrowheads="1" noTextEdit="1"/>
          </p:cNvSpPr>
          <p:nvPr>
            <p:ph type="sldImg"/>
          </p:nvPr>
        </p:nvSpPr>
        <p:spPr>
          <a:ln/>
        </p:spPr>
      </p:sp>
      <p:sp>
        <p:nvSpPr>
          <p:cNvPr id="32771" name="Notes Placeholder 2">
            <a:extLst>
              <a:ext uri="{FF2B5EF4-FFF2-40B4-BE49-F238E27FC236}">
                <a16:creationId xmlns:a16="http://schemas.microsoft.com/office/drawing/2014/main" id="{CD245B21-C954-478D-819D-F4153396BA8B}"/>
              </a:ext>
            </a:extLst>
          </p:cNvPr>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defRPr/>
            </a:pPr>
            <a:endParaRPr lang="en-US" altLang="zh-CN" sz="2000" cap="all" dirty="0">
              <a:ln w="9000" cmpd="sng">
                <a:solidFill>
                  <a:schemeClr val="accent4">
                    <a:shade val="50000"/>
                    <a:satMod val="120000"/>
                  </a:schemeClr>
                </a:solidFill>
                <a:prstDash val="solid"/>
              </a:ln>
              <a:latin typeface="黑体" pitchFamily="2" charset="-122"/>
              <a:ea typeface="黑体" pitchFamily="2" charset="-122"/>
            </a:endParaRPr>
          </a:p>
        </p:txBody>
      </p:sp>
      <p:sp>
        <p:nvSpPr>
          <p:cNvPr id="36868" name="Slide Number Placeholder 3">
            <a:extLst>
              <a:ext uri="{FF2B5EF4-FFF2-40B4-BE49-F238E27FC236}">
                <a16:creationId xmlns:a16="http://schemas.microsoft.com/office/drawing/2014/main" id="{160CE8E9-FB0F-41B6-AC57-C272C51231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4F783B6-81F5-42E3-A4E9-55831723D87C}" type="slidenum">
              <a:rPr lang="en-US" altLang="zh-CN" smtClean="0"/>
              <a:pPr/>
              <a:t>15</a:t>
            </a:fld>
            <a:endParaRPr lang="en-US" altLang="zh-CN"/>
          </a:p>
        </p:txBody>
      </p:sp>
    </p:spTree>
    <p:extLst>
      <p:ext uri="{BB962C8B-B14F-4D97-AF65-F5344CB8AC3E}">
        <p14:creationId xmlns:p14="http://schemas.microsoft.com/office/powerpoint/2010/main" val="1387154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EE5F59B1-7364-4EB4-BBAE-1160060CA32F}"/>
              </a:ext>
            </a:extLst>
          </p:cNvPr>
          <p:cNvSpPr>
            <a:spLocks noGrp="1" noRot="1" noChangeAspect="1" noChangeArrowheads="1" noTextEdit="1"/>
          </p:cNvSpPr>
          <p:nvPr>
            <p:ph type="sldImg"/>
          </p:nvPr>
        </p:nvSpPr>
        <p:spPr>
          <a:ln/>
        </p:spPr>
      </p:sp>
      <p:sp>
        <p:nvSpPr>
          <p:cNvPr id="32771" name="Notes Placeholder 2">
            <a:extLst>
              <a:ext uri="{FF2B5EF4-FFF2-40B4-BE49-F238E27FC236}">
                <a16:creationId xmlns:a16="http://schemas.microsoft.com/office/drawing/2014/main" id="{CD245B21-C954-478D-819D-F4153396BA8B}"/>
              </a:ext>
            </a:extLst>
          </p:cNvPr>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defRPr/>
            </a:pPr>
            <a:endParaRPr lang="en-US" altLang="zh-CN" sz="2000" cap="all" dirty="0">
              <a:ln w="9000" cmpd="sng">
                <a:solidFill>
                  <a:schemeClr val="accent4">
                    <a:shade val="50000"/>
                    <a:satMod val="120000"/>
                  </a:schemeClr>
                </a:solidFill>
                <a:prstDash val="solid"/>
              </a:ln>
              <a:latin typeface="黑体" pitchFamily="2" charset="-122"/>
              <a:ea typeface="黑体" pitchFamily="2" charset="-122"/>
            </a:endParaRPr>
          </a:p>
        </p:txBody>
      </p:sp>
      <p:sp>
        <p:nvSpPr>
          <p:cNvPr id="38916" name="Slide Number Placeholder 3">
            <a:extLst>
              <a:ext uri="{FF2B5EF4-FFF2-40B4-BE49-F238E27FC236}">
                <a16:creationId xmlns:a16="http://schemas.microsoft.com/office/drawing/2014/main" id="{363290A9-B161-430D-B977-2A29C8F6DD5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4E69BAA-2355-494F-A72E-7D4B56022723}" type="slidenum">
              <a:rPr lang="en-US" altLang="zh-CN" smtClean="0"/>
              <a:pPr/>
              <a:t>16</a:t>
            </a:fld>
            <a:endParaRPr lang="en-US" altLang="zh-CN"/>
          </a:p>
        </p:txBody>
      </p:sp>
    </p:spTree>
    <p:extLst>
      <p:ext uri="{BB962C8B-B14F-4D97-AF65-F5344CB8AC3E}">
        <p14:creationId xmlns:p14="http://schemas.microsoft.com/office/powerpoint/2010/main" val="3486567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EE5F59B1-7364-4EB4-BBAE-1160060CA32F}"/>
              </a:ext>
            </a:extLst>
          </p:cNvPr>
          <p:cNvSpPr>
            <a:spLocks noGrp="1" noRot="1" noChangeAspect="1" noChangeArrowheads="1" noTextEdit="1"/>
          </p:cNvSpPr>
          <p:nvPr>
            <p:ph type="sldImg"/>
          </p:nvPr>
        </p:nvSpPr>
        <p:spPr>
          <a:ln/>
        </p:spPr>
      </p:sp>
      <p:sp>
        <p:nvSpPr>
          <p:cNvPr id="32771" name="Notes Placeholder 2">
            <a:extLst>
              <a:ext uri="{FF2B5EF4-FFF2-40B4-BE49-F238E27FC236}">
                <a16:creationId xmlns:a16="http://schemas.microsoft.com/office/drawing/2014/main" id="{CD245B21-C954-478D-819D-F4153396BA8B}"/>
              </a:ext>
            </a:extLst>
          </p:cNvPr>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defRPr/>
            </a:pPr>
            <a:endParaRPr lang="en-US" altLang="zh-CN" sz="2000" cap="all" dirty="0">
              <a:ln w="9000" cmpd="sng">
                <a:solidFill>
                  <a:schemeClr val="accent4">
                    <a:shade val="50000"/>
                    <a:satMod val="120000"/>
                  </a:schemeClr>
                </a:solidFill>
                <a:prstDash val="solid"/>
              </a:ln>
              <a:latin typeface="黑体" pitchFamily="2" charset="-122"/>
              <a:ea typeface="黑体" pitchFamily="2" charset="-122"/>
            </a:endParaRPr>
          </a:p>
        </p:txBody>
      </p:sp>
      <p:sp>
        <p:nvSpPr>
          <p:cNvPr id="38916" name="Slide Number Placeholder 3">
            <a:extLst>
              <a:ext uri="{FF2B5EF4-FFF2-40B4-BE49-F238E27FC236}">
                <a16:creationId xmlns:a16="http://schemas.microsoft.com/office/drawing/2014/main" id="{363290A9-B161-430D-B977-2A29C8F6DD5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4E69BAA-2355-494F-A72E-7D4B56022723}" type="slidenum">
              <a:rPr lang="en-US" altLang="zh-CN" smtClean="0"/>
              <a:pPr/>
              <a:t>17</a:t>
            </a:fld>
            <a:endParaRPr lang="en-US" altLang="zh-CN"/>
          </a:p>
        </p:txBody>
      </p:sp>
    </p:spTree>
    <p:extLst>
      <p:ext uri="{BB962C8B-B14F-4D97-AF65-F5344CB8AC3E}">
        <p14:creationId xmlns:p14="http://schemas.microsoft.com/office/powerpoint/2010/main" val="3679464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710F99D9-28D4-43B4-B2C9-7540256CED41}"/>
              </a:ext>
            </a:extLst>
          </p:cNvPr>
          <p:cNvSpPr>
            <a:spLocks noGrp="1" noRot="1" noChangeAspect="1" noChangeArrowheads="1" noTextEdit="1"/>
          </p:cNvSpPr>
          <p:nvPr>
            <p:ph type="sldImg"/>
          </p:nvPr>
        </p:nvSpPr>
        <p:spPr>
          <a:ln/>
        </p:spPr>
      </p:sp>
      <p:sp>
        <p:nvSpPr>
          <p:cNvPr id="32771" name="Notes Placeholder 2">
            <a:extLst>
              <a:ext uri="{FF2B5EF4-FFF2-40B4-BE49-F238E27FC236}">
                <a16:creationId xmlns:a16="http://schemas.microsoft.com/office/drawing/2014/main" id="{CD245B21-C954-478D-819D-F4153396BA8B}"/>
              </a:ext>
            </a:extLst>
          </p:cNvPr>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defRPr/>
            </a:pPr>
            <a:endParaRPr lang="en-US" altLang="zh-CN" sz="2000" cap="all" dirty="0">
              <a:ln w="9000" cmpd="sng">
                <a:solidFill>
                  <a:schemeClr val="accent4">
                    <a:shade val="50000"/>
                    <a:satMod val="120000"/>
                  </a:schemeClr>
                </a:solidFill>
                <a:prstDash val="solid"/>
              </a:ln>
              <a:latin typeface="黑体" pitchFamily="2" charset="-122"/>
              <a:ea typeface="黑体" pitchFamily="2" charset="-122"/>
            </a:endParaRPr>
          </a:p>
        </p:txBody>
      </p:sp>
      <p:sp>
        <p:nvSpPr>
          <p:cNvPr id="40964" name="Slide Number Placeholder 3">
            <a:extLst>
              <a:ext uri="{FF2B5EF4-FFF2-40B4-BE49-F238E27FC236}">
                <a16:creationId xmlns:a16="http://schemas.microsoft.com/office/drawing/2014/main" id="{D9123BC6-C2E6-4673-B083-B156DC5BC0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9BE00E2-391C-4972-8B38-7BB8E3B99781}" type="slidenum">
              <a:rPr lang="en-US" altLang="zh-CN" smtClean="0"/>
              <a:pPr/>
              <a:t>18</a:t>
            </a:fld>
            <a:endParaRPr lang="en-US" altLang="zh-CN"/>
          </a:p>
        </p:txBody>
      </p:sp>
    </p:spTree>
    <p:extLst>
      <p:ext uri="{BB962C8B-B14F-4D97-AF65-F5344CB8AC3E}">
        <p14:creationId xmlns:p14="http://schemas.microsoft.com/office/powerpoint/2010/main" val="2313993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710F99D9-28D4-43B4-B2C9-7540256CED41}"/>
              </a:ext>
            </a:extLst>
          </p:cNvPr>
          <p:cNvSpPr>
            <a:spLocks noGrp="1" noRot="1" noChangeAspect="1" noChangeArrowheads="1" noTextEdit="1"/>
          </p:cNvSpPr>
          <p:nvPr>
            <p:ph type="sldImg"/>
          </p:nvPr>
        </p:nvSpPr>
        <p:spPr>
          <a:ln/>
        </p:spPr>
      </p:sp>
      <p:sp>
        <p:nvSpPr>
          <p:cNvPr id="32771" name="Notes Placeholder 2">
            <a:extLst>
              <a:ext uri="{FF2B5EF4-FFF2-40B4-BE49-F238E27FC236}">
                <a16:creationId xmlns:a16="http://schemas.microsoft.com/office/drawing/2014/main" id="{CD245B21-C954-478D-819D-F4153396BA8B}"/>
              </a:ext>
            </a:extLst>
          </p:cNvPr>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defRPr/>
            </a:pPr>
            <a:endParaRPr lang="en-US" altLang="zh-CN" sz="2000" cap="all" dirty="0">
              <a:ln w="9000" cmpd="sng">
                <a:solidFill>
                  <a:schemeClr val="accent4">
                    <a:shade val="50000"/>
                    <a:satMod val="120000"/>
                  </a:schemeClr>
                </a:solidFill>
                <a:prstDash val="solid"/>
              </a:ln>
              <a:latin typeface="黑体" pitchFamily="2" charset="-122"/>
              <a:ea typeface="黑体" pitchFamily="2" charset="-122"/>
            </a:endParaRPr>
          </a:p>
        </p:txBody>
      </p:sp>
      <p:sp>
        <p:nvSpPr>
          <p:cNvPr id="40964" name="Slide Number Placeholder 3">
            <a:extLst>
              <a:ext uri="{FF2B5EF4-FFF2-40B4-BE49-F238E27FC236}">
                <a16:creationId xmlns:a16="http://schemas.microsoft.com/office/drawing/2014/main" id="{D9123BC6-C2E6-4673-B083-B156DC5BC0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9BE00E2-391C-4972-8B38-7BB8E3B99781}" type="slidenum">
              <a:rPr lang="en-US" altLang="zh-CN" smtClean="0"/>
              <a:pPr/>
              <a:t>19</a:t>
            </a:fld>
            <a:endParaRPr lang="en-US" altLang="zh-CN"/>
          </a:p>
        </p:txBody>
      </p:sp>
    </p:spTree>
    <p:extLst>
      <p:ext uri="{BB962C8B-B14F-4D97-AF65-F5344CB8AC3E}">
        <p14:creationId xmlns:p14="http://schemas.microsoft.com/office/powerpoint/2010/main" val="1510546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710F99D9-28D4-43B4-B2C9-7540256CED41}"/>
              </a:ext>
            </a:extLst>
          </p:cNvPr>
          <p:cNvSpPr>
            <a:spLocks noGrp="1" noRot="1" noChangeAspect="1" noChangeArrowheads="1" noTextEdit="1"/>
          </p:cNvSpPr>
          <p:nvPr>
            <p:ph type="sldImg"/>
          </p:nvPr>
        </p:nvSpPr>
        <p:spPr>
          <a:ln/>
        </p:spPr>
      </p:sp>
      <p:sp>
        <p:nvSpPr>
          <p:cNvPr id="32771" name="Notes Placeholder 2">
            <a:extLst>
              <a:ext uri="{FF2B5EF4-FFF2-40B4-BE49-F238E27FC236}">
                <a16:creationId xmlns:a16="http://schemas.microsoft.com/office/drawing/2014/main" id="{CD245B21-C954-478D-819D-F4153396BA8B}"/>
              </a:ext>
            </a:extLst>
          </p:cNvPr>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defRPr/>
            </a:pPr>
            <a:endParaRPr lang="en-US" altLang="zh-CN" sz="2000" cap="all" dirty="0">
              <a:ln w="9000" cmpd="sng">
                <a:solidFill>
                  <a:schemeClr val="accent4">
                    <a:shade val="50000"/>
                    <a:satMod val="120000"/>
                  </a:schemeClr>
                </a:solidFill>
                <a:prstDash val="solid"/>
              </a:ln>
              <a:latin typeface="黑体" pitchFamily="2" charset="-122"/>
              <a:ea typeface="黑体" pitchFamily="2" charset="-122"/>
            </a:endParaRPr>
          </a:p>
        </p:txBody>
      </p:sp>
      <p:sp>
        <p:nvSpPr>
          <p:cNvPr id="40964" name="Slide Number Placeholder 3">
            <a:extLst>
              <a:ext uri="{FF2B5EF4-FFF2-40B4-BE49-F238E27FC236}">
                <a16:creationId xmlns:a16="http://schemas.microsoft.com/office/drawing/2014/main" id="{D9123BC6-C2E6-4673-B083-B156DC5BC0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9BE00E2-391C-4972-8B38-7BB8E3B99781}" type="slidenum">
              <a:rPr lang="en-US" altLang="zh-CN" smtClean="0"/>
              <a:pPr/>
              <a:t>20</a:t>
            </a:fld>
            <a:endParaRPr lang="en-US" altLang="zh-CN"/>
          </a:p>
        </p:txBody>
      </p:sp>
    </p:spTree>
    <p:extLst>
      <p:ext uri="{BB962C8B-B14F-4D97-AF65-F5344CB8AC3E}">
        <p14:creationId xmlns:p14="http://schemas.microsoft.com/office/powerpoint/2010/main" val="2030848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24E867B9-843C-406E-8C8C-BE436820F0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14FA584-1E9B-4E0F-96E3-B66FF6BE4939}" type="slidenum">
              <a:rPr lang="en-US" altLang="zh-CN" smtClean="0"/>
              <a:pPr/>
              <a:t>2</a:t>
            </a:fld>
            <a:endParaRPr lang="en-US" altLang="zh-CN"/>
          </a:p>
        </p:txBody>
      </p:sp>
      <p:sp>
        <p:nvSpPr>
          <p:cNvPr id="10243" name="Rectangle 7">
            <a:extLst>
              <a:ext uri="{FF2B5EF4-FFF2-40B4-BE49-F238E27FC236}">
                <a16:creationId xmlns:a16="http://schemas.microsoft.com/office/drawing/2014/main" id="{D57184E4-3865-42D2-8170-A4DF5E045BC1}"/>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0F1E000-2820-4E54-BABF-93ABA5CC4AFA}" type="slidenum">
              <a:rPr lang="zh-CN" altLang="en-US" sz="1200">
                <a:latin typeface="Calibri" panose="020F0502020204030204" pitchFamily="34" charset="0"/>
              </a:rPr>
              <a:pPr algn="r" eaLnBrk="1" hangingPunct="1"/>
              <a:t>2</a:t>
            </a:fld>
            <a:endParaRPr lang="en-US" altLang="zh-CN" sz="1200">
              <a:latin typeface="Calibri" panose="020F0502020204030204" pitchFamily="34" charset="0"/>
            </a:endParaRPr>
          </a:p>
        </p:txBody>
      </p:sp>
      <p:sp>
        <p:nvSpPr>
          <p:cNvPr id="10244" name="Rectangle 2">
            <a:extLst>
              <a:ext uri="{FF2B5EF4-FFF2-40B4-BE49-F238E27FC236}">
                <a16:creationId xmlns:a16="http://schemas.microsoft.com/office/drawing/2014/main" id="{4FE6EE95-8437-43FB-95BF-46BAFBA2E704}"/>
              </a:ext>
            </a:extLst>
          </p:cNvPr>
          <p:cNvSpPr>
            <a:spLocks noGrp="1" noRot="1" noChangeAspect="1" noChangeArrowheads="1" noTextEdit="1"/>
          </p:cNvSpPr>
          <p:nvPr>
            <p:ph type="sldImg"/>
          </p:nvPr>
        </p:nvSpPr>
        <p:spPr>
          <a:ln/>
        </p:spPr>
      </p:sp>
      <p:sp>
        <p:nvSpPr>
          <p:cNvPr id="10245" name="Rectangle 3">
            <a:extLst>
              <a:ext uri="{FF2B5EF4-FFF2-40B4-BE49-F238E27FC236}">
                <a16:creationId xmlns:a16="http://schemas.microsoft.com/office/drawing/2014/main" id="{5CB549EF-2C71-42B2-B7D5-98B91226D3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zh-CN" dirty="0"/>
              <a:t>计算机领域几乎所有的</a:t>
            </a:r>
            <a:r>
              <a:rPr lang="zh-CN" altLang="en-US" dirty="0"/>
              <a:t>应用</a:t>
            </a:r>
            <a:r>
              <a:rPr lang="zh-CN" altLang="zh-CN" dirty="0"/>
              <a:t>服务，要么已经以云计算、云存储、云下载、云安全的形态提供给用户，要么正在向云端迁移。</a:t>
            </a:r>
            <a:endParaRPr lang="en-US" altLang="zh-CN" sz="2000" dirty="0">
              <a:latin typeface="宋体" panose="02010600030101010101" pitchFamily="2" charset="-122"/>
            </a:endParaRPr>
          </a:p>
        </p:txBody>
      </p:sp>
    </p:spTree>
    <p:extLst>
      <p:ext uri="{BB962C8B-B14F-4D97-AF65-F5344CB8AC3E}">
        <p14:creationId xmlns:p14="http://schemas.microsoft.com/office/powerpoint/2010/main" val="2147047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710F99D9-28D4-43B4-B2C9-7540256CED41}"/>
              </a:ext>
            </a:extLst>
          </p:cNvPr>
          <p:cNvSpPr>
            <a:spLocks noGrp="1" noRot="1" noChangeAspect="1" noChangeArrowheads="1" noTextEdit="1"/>
          </p:cNvSpPr>
          <p:nvPr>
            <p:ph type="sldImg"/>
          </p:nvPr>
        </p:nvSpPr>
        <p:spPr>
          <a:ln/>
        </p:spPr>
      </p:sp>
      <p:sp>
        <p:nvSpPr>
          <p:cNvPr id="32771" name="Notes Placeholder 2">
            <a:extLst>
              <a:ext uri="{FF2B5EF4-FFF2-40B4-BE49-F238E27FC236}">
                <a16:creationId xmlns:a16="http://schemas.microsoft.com/office/drawing/2014/main" id="{CD245B21-C954-478D-819D-F4153396BA8B}"/>
              </a:ext>
            </a:extLst>
          </p:cNvPr>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defRPr/>
            </a:pPr>
            <a:endParaRPr lang="en-US" altLang="zh-CN" sz="2000" cap="all" dirty="0">
              <a:ln w="9000" cmpd="sng">
                <a:solidFill>
                  <a:schemeClr val="accent4">
                    <a:shade val="50000"/>
                    <a:satMod val="120000"/>
                  </a:schemeClr>
                </a:solidFill>
                <a:prstDash val="solid"/>
              </a:ln>
              <a:latin typeface="黑体" pitchFamily="2" charset="-122"/>
              <a:ea typeface="黑体" pitchFamily="2" charset="-122"/>
            </a:endParaRPr>
          </a:p>
        </p:txBody>
      </p:sp>
      <p:sp>
        <p:nvSpPr>
          <p:cNvPr id="40964" name="Slide Number Placeholder 3">
            <a:extLst>
              <a:ext uri="{FF2B5EF4-FFF2-40B4-BE49-F238E27FC236}">
                <a16:creationId xmlns:a16="http://schemas.microsoft.com/office/drawing/2014/main" id="{D9123BC6-C2E6-4673-B083-B156DC5BC0E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9BE00E2-391C-4972-8B38-7BB8E3B99781}" type="slidenum">
              <a:rPr lang="en-US" altLang="zh-CN" smtClean="0"/>
              <a:pPr/>
              <a:t>21</a:t>
            </a:fld>
            <a:endParaRPr lang="en-US" altLang="zh-CN"/>
          </a:p>
        </p:txBody>
      </p:sp>
    </p:spTree>
    <p:extLst>
      <p:ext uri="{BB962C8B-B14F-4D97-AF65-F5344CB8AC3E}">
        <p14:creationId xmlns:p14="http://schemas.microsoft.com/office/powerpoint/2010/main" val="3404184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2000" dirty="0"/>
          </a:p>
        </p:txBody>
      </p:sp>
      <p:sp>
        <p:nvSpPr>
          <p:cNvPr id="20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CD99724-193F-4F3B-A0AC-6156D8D1952B}" type="slidenum">
              <a:rPr lang="en-US" altLang="zh-CN" smtClean="0"/>
              <a:pPr/>
              <a:t>22</a:t>
            </a:fld>
            <a:endParaRPr lang="en-US" altLang="zh-CN"/>
          </a:p>
        </p:txBody>
      </p:sp>
    </p:spTree>
    <p:extLst>
      <p:ext uri="{BB962C8B-B14F-4D97-AF65-F5344CB8AC3E}">
        <p14:creationId xmlns:p14="http://schemas.microsoft.com/office/powerpoint/2010/main" val="1034529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CAFACB-B8F4-4FFE-BF84-1BF293BD32E7}" type="slidenum">
              <a:rPr lang="en-US" altLang="zh-CN" smtClean="0"/>
              <a:pPr/>
              <a:t>23</a:t>
            </a:fld>
            <a:endParaRPr lang="en-US" altLang="zh-CN"/>
          </a:p>
        </p:txBody>
      </p:sp>
      <p:sp>
        <p:nvSpPr>
          <p:cNvPr id="8195" name="Slide Image Placeholder 1"/>
          <p:cNvSpPr>
            <a:spLocks noGrp="1" noRot="1" noChangeAspect="1" noTextEdit="1"/>
          </p:cNvSpPr>
          <p:nvPr>
            <p:ph type="sldImg"/>
          </p:nvPr>
        </p:nvSpPr>
        <p:spPr>
          <a:ln/>
        </p:spPr>
      </p:sp>
      <p:sp>
        <p:nvSpPr>
          <p:cNvPr id="819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2000" dirty="0"/>
          </a:p>
        </p:txBody>
      </p:sp>
      <p:sp>
        <p:nvSpPr>
          <p:cNvPr id="819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FA36D01B-DBE4-4AC9-B6CB-D5AE6BF6365D}" type="slidenum">
              <a:rPr lang="zh-CN" altLang="en-US" sz="1200">
                <a:latin typeface="Calibri" panose="020F0502020204030204" pitchFamily="34" charset="0"/>
              </a:rPr>
              <a:pPr algn="r" eaLnBrk="1" hangingPunct="1"/>
              <a:t>23</a:t>
            </a:fld>
            <a:endParaRPr lang="en-US" altLang="zh-CN" sz="1200">
              <a:latin typeface="Calibri" panose="020F0502020204030204" pitchFamily="34" charset="0"/>
            </a:endParaRPr>
          </a:p>
        </p:txBody>
      </p:sp>
    </p:spTree>
    <p:extLst>
      <p:ext uri="{BB962C8B-B14F-4D97-AF65-F5344CB8AC3E}">
        <p14:creationId xmlns:p14="http://schemas.microsoft.com/office/powerpoint/2010/main" val="2169656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2098D3-08DE-44B7-98F1-B0BD991CAB09}" type="slidenum">
              <a:rPr lang="en-US" altLang="zh-CN" smtClean="0"/>
              <a:pPr/>
              <a:t>24</a:t>
            </a:fld>
            <a:endParaRPr lang="en-US" altLang="zh-CN"/>
          </a:p>
        </p:txBody>
      </p:sp>
      <p:sp>
        <p:nvSpPr>
          <p:cNvPr id="1024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D339DC7E-0A16-4531-BAA6-F82C34EAE4CF}" type="slidenum">
              <a:rPr lang="zh-CN" altLang="en-US" sz="1200">
                <a:latin typeface="Calibri" panose="020F0502020204030204" pitchFamily="34" charset="0"/>
              </a:rPr>
              <a:pPr algn="r" eaLnBrk="1" hangingPunct="1"/>
              <a:t>24</a:t>
            </a:fld>
            <a:endParaRPr lang="en-US" altLang="zh-CN" sz="1200">
              <a:latin typeface="Calibri" panose="020F0502020204030204" pitchFamily="34" charset="0"/>
            </a:endParaRPr>
          </a:p>
        </p:txBody>
      </p:sp>
      <p:sp>
        <p:nvSpPr>
          <p:cNvPr id="10244" name="Rectangle 2"/>
          <p:cNvSpPr>
            <a:spLocks noGrp="1" noRot="1" noChangeAspect="1" noChangeArrowheads="1" noTextEdit="1"/>
          </p:cNvSpPr>
          <p:nvPr>
            <p:ph type="sldImg"/>
          </p:nvPr>
        </p:nvSpPr>
        <p:spPr>
          <a:ln/>
        </p:spPr>
      </p:sp>
      <p:sp>
        <p:nvSpPr>
          <p:cNvPr id="102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zh-CN" sz="2000" dirty="0">
              <a:latin typeface="宋体" panose="02010600030101010101" pitchFamily="2" charset="-122"/>
            </a:endParaRPr>
          </a:p>
        </p:txBody>
      </p:sp>
    </p:spTree>
    <p:extLst>
      <p:ext uri="{BB962C8B-B14F-4D97-AF65-F5344CB8AC3E}">
        <p14:creationId xmlns:p14="http://schemas.microsoft.com/office/powerpoint/2010/main" val="26780843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2098D3-08DE-44B7-98F1-B0BD991CAB09}" type="slidenum">
              <a:rPr lang="en-US" altLang="zh-CN" smtClean="0"/>
              <a:pPr/>
              <a:t>25</a:t>
            </a:fld>
            <a:endParaRPr lang="en-US" altLang="zh-CN"/>
          </a:p>
        </p:txBody>
      </p:sp>
      <p:sp>
        <p:nvSpPr>
          <p:cNvPr id="1024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D339DC7E-0A16-4531-BAA6-F82C34EAE4CF}" type="slidenum">
              <a:rPr lang="zh-CN" altLang="en-US" sz="1200">
                <a:latin typeface="Calibri" panose="020F0502020204030204" pitchFamily="34" charset="0"/>
              </a:rPr>
              <a:pPr algn="r" eaLnBrk="1" hangingPunct="1"/>
              <a:t>25</a:t>
            </a:fld>
            <a:endParaRPr lang="en-US" altLang="zh-CN" sz="1200">
              <a:latin typeface="Calibri" panose="020F0502020204030204" pitchFamily="34" charset="0"/>
            </a:endParaRPr>
          </a:p>
        </p:txBody>
      </p:sp>
      <p:sp>
        <p:nvSpPr>
          <p:cNvPr id="10244" name="Rectangle 2"/>
          <p:cNvSpPr>
            <a:spLocks noGrp="1" noRot="1" noChangeAspect="1" noChangeArrowheads="1" noTextEdit="1"/>
          </p:cNvSpPr>
          <p:nvPr>
            <p:ph type="sldImg"/>
          </p:nvPr>
        </p:nvSpPr>
        <p:spPr>
          <a:ln/>
        </p:spPr>
      </p:sp>
      <p:sp>
        <p:nvSpPr>
          <p:cNvPr id="102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zh-CN" sz="2000" dirty="0">
              <a:latin typeface="宋体" panose="02010600030101010101" pitchFamily="2" charset="-122"/>
            </a:endParaRPr>
          </a:p>
        </p:txBody>
      </p:sp>
    </p:spTree>
    <p:extLst>
      <p:ext uri="{BB962C8B-B14F-4D97-AF65-F5344CB8AC3E}">
        <p14:creationId xmlns:p14="http://schemas.microsoft.com/office/powerpoint/2010/main" val="3752889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2098D3-08DE-44B7-98F1-B0BD991CAB09}" type="slidenum">
              <a:rPr lang="en-US" altLang="zh-CN" smtClean="0"/>
              <a:pPr/>
              <a:t>26</a:t>
            </a:fld>
            <a:endParaRPr lang="en-US" altLang="zh-CN"/>
          </a:p>
        </p:txBody>
      </p:sp>
      <p:sp>
        <p:nvSpPr>
          <p:cNvPr id="1024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D339DC7E-0A16-4531-BAA6-F82C34EAE4CF}" type="slidenum">
              <a:rPr lang="zh-CN" altLang="en-US" sz="1200">
                <a:latin typeface="Calibri" panose="020F0502020204030204" pitchFamily="34" charset="0"/>
              </a:rPr>
              <a:pPr algn="r" eaLnBrk="1" hangingPunct="1"/>
              <a:t>26</a:t>
            </a:fld>
            <a:endParaRPr lang="en-US" altLang="zh-CN" sz="1200">
              <a:latin typeface="Calibri" panose="020F0502020204030204" pitchFamily="34" charset="0"/>
            </a:endParaRPr>
          </a:p>
        </p:txBody>
      </p:sp>
      <p:sp>
        <p:nvSpPr>
          <p:cNvPr id="10244" name="Rectangle 2"/>
          <p:cNvSpPr>
            <a:spLocks noGrp="1" noRot="1" noChangeAspect="1" noChangeArrowheads="1" noTextEdit="1"/>
          </p:cNvSpPr>
          <p:nvPr>
            <p:ph type="sldImg"/>
          </p:nvPr>
        </p:nvSpPr>
        <p:spPr>
          <a:ln/>
        </p:spPr>
      </p:sp>
      <p:sp>
        <p:nvSpPr>
          <p:cNvPr id="102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zh-CN" sz="2000" dirty="0">
              <a:latin typeface="宋体" panose="02010600030101010101" pitchFamily="2" charset="-122"/>
            </a:endParaRPr>
          </a:p>
        </p:txBody>
      </p:sp>
    </p:spTree>
    <p:extLst>
      <p:ext uri="{BB962C8B-B14F-4D97-AF65-F5344CB8AC3E}">
        <p14:creationId xmlns:p14="http://schemas.microsoft.com/office/powerpoint/2010/main" val="825779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2098D3-08DE-44B7-98F1-B0BD991CAB09}" type="slidenum">
              <a:rPr lang="en-US" altLang="zh-CN" smtClean="0"/>
              <a:pPr/>
              <a:t>27</a:t>
            </a:fld>
            <a:endParaRPr lang="en-US" altLang="zh-CN"/>
          </a:p>
        </p:txBody>
      </p:sp>
      <p:sp>
        <p:nvSpPr>
          <p:cNvPr id="1024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D339DC7E-0A16-4531-BAA6-F82C34EAE4CF}" type="slidenum">
              <a:rPr lang="zh-CN" altLang="en-US" sz="1200">
                <a:latin typeface="Calibri" panose="020F0502020204030204" pitchFamily="34" charset="0"/>
              </a:rPr>
              <a:pPr algn="r" eaLnBrk="1" hangingPunct="1"/>
              <a:t>27</a:t>
            </a:fld>
            <a:endParaRPr lang="en-US" altLang="zh-CN" sz="1200">
              <a:latin typeface="Calibri" panose="020F0502020204030204" pitchFamily="34" charset="0"/>
            </a:endParaRPr>
          </a:p>
        </p:txBody>
      </p:sp>
      <p:sp>
        <p:nvSpPr>
          <p:cNvPr id="10244" name="Rectangle 2"/>
          <p:cNvSpPr>
            <a:spLocks noGrp="1" noRot="1" noChangeAspect="1" noChangeArrowheads="1" noTextEdit="1"/>
          </p:cNvSpPr>
          <p:nvPr>
            <p:ph type="sldImg"/>
          </p:nvPr>
        </p:nvSpPr>
        <p:spPr>
          <a:ln/>
        </p:spPr>
      </p:sp>
      <p:sp>
        <p:nvSpPr>
          <p:cNvPr id="102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zh-CN" sz="2000" dirty="0">
              <a:latin typeface="宋体" panose="02010600030101010101" pitchFamily="2" charset="-122"/>
            </a:endParaRPr>
          </a:p>
        </p:txBody>
      </p:sp>
    </p:spTree>
    <p:extLst>
      <p:ext uri="{BB962C8B-B14F-4D97-AF65-F5344CB8AC3E}">
        <p14:creationId xmlns:p14="http://schemas.microsoft.com/office/powerpoint/2010/main" val="37206140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2098D3-08DE-44B7-98F1-B0BD991CAB09}" type="slidenum">
              <a:rPr lang="en-US" altLang="zh-CN" smtClean="0"/>
              <a:pPr/>
              <a:t>28</a:t>
            </a:fld>
            <a:endParaRPr lang="en-US" altLang="zh-CN"/>
          </a:p>
        </p:txBody>
      </p:sp>
      <p:sp>
        <p:nvSpPr>
          <p:cNvPr id="1024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D339DC7E-0A16-4531-BAA6-F82C34EAE4CF}" type="slidenum">
              <a:rPr lang="zh-CN" altLang="en-US" sz="1200">
                <a:latin typeface="Calibri" panose="020F0502020204030204" pitchFamily="34" charset="0"/>
              </a:rPr>
              <a:pPr algn="r" eaLnBrk="1" hangingPunct="1"/>
              <a:t>28</a:t>
            </a:fld>
            <a:endParaRPr lang="en-US" altLang="zh-CN" sz="1200">
              <a:latin typeface="Calibri" panose="020F0502020204030204" pitchFamily="34" charset="0"/>
            </a:endParaRPr>
          </a:p>
        </p:txBody>
      </p:sp>
      <p:sp>
        <p:nvSpPr>
          <p:cNvPr id="10244" name="Rectangle 2"/>
          <p:cNvSpPr>
            <a:spLocks noGrp="1" noRot="1" noChangeAspect="1" noChangeArrowheads="1" noTextEdit="1"/>
          </p:cNvSpPr>
          <p:nvPr>
            <p:ph type="sldImg"/>
          </p:nvPr>
        </p:nvSpPr>
        <p:spPr>
          <a:ln/>
        </p:spPr>
      </p:sp>
      <p:sp>
        <p:nvSpPr>
          <p:cNvPr id="102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zh-CN" sz="2000" dirty="0">
              <a:latin typeface="宋体" panose="02010600030101010101" pitchFamily="2" charset="-122"/>
            </a:endParaRPr>
          </a:p>
        </p:txBody>
      </p:sp>
    </p:spTree>
    <p:extLst>
      <p:ext uri="{BB962C8B-B14F-4D97-AF65-F5344CB8AC3E}">
        <p14:creationId xmlns:p14="http://schemas.microsoft.com/office/powerpoint/2010/main" val="35917231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2098D3-08DE-44B7-98F1-B0BD991CAB09}" type="slidenum">
              <a:rPr lang="en-US" altLang="zh-CN" smtClean="0"/>
              <a:pPr/>
              <a:t>29</a:t>
            </a:fld>
            <a:endParaRPr lang="en-US" altLang="zh-CN"/>
          </a:p>
        </p:txBody>
      </p:sp>
      <p:sp>
        <p:nvSpPr>
          <p:cNvPr id="1024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D339DC7E-0A16-4531-BAA6-F82C34EAE4CF}" type="slidenum">
              <a:rPr lang="zh-CN" altLang="en-US" sz="1200">
                <a:latin typeface="Calibri" panose="020F0502020204030204" pitchFamily="34" charset="0"/>
              </a:rPr>
              <a:pPr algn="r" eaLnBrk="1" hangingPunct="1"/>
              <a:t>29</a:t>
            </a:fld>
            <a:endParaRPr lang="en-US" altLang="zh-CN" sz="1200">
              <a:latin typeface="Calibri" panose="020F0502020204030204" pitchFamily="34" charset="0"/>
            </a:endParaRPr>
          </a:p>
        </p:txBody>
      </p:sp>
      <p:sp>
        <p:nvSpPr>
          <p:cNvPr id="10244" name="Rectangle 2"/>
          <p:cNvSpPr>
            <a:spLocks noGrp="1" noRot="1" noChangeAspect="1" noChangeArrowheads="1" noTextEdit="1"/>
          </p:cNvSpPr>
          <p:nvPr>
            <p:ph type="sldImg"/>
          </p:nvPr>
        </p:nvSpPr>
        <p:spPr>
          <a:ln/>
        </p:spPr>
      </p:sp>
      <p:sp>
        <p:nvSpPr>
          <p:cNvPr id="102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zh-CN" sz="2000" dirty="0">
              <a:latin typeface="宋体" panose="02010600030101010101" pitchFamily="2" charset="-122"/>
            </a:endParaRPr>
          </a:p>
        </p:txBody>
      </p:sp>
    </p:spTree>
    <p:extLst>
      <p:ext uri="{BB962C8B-B14F-4D97-AF65-F5344CB8AC3E}">
        <p14:creationId xmlns:p14="http://schemas.microsoft.com/office/powerpoint/2010/main" val="6592397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2098D3-08DE-44B7-98F1-B0BD991CAB09}" type="slidenum">
              <a:rPr lang="en-US" altLang="zh-CN" smtClean="0"/>
              <a:pPr/>
              <a:t>30</a:t>
            </a:fld>
            <a:endParaRPr lang="en-US" altLang="zh-CN"/>
          </a:p>
        </p:txBody>
      </p:sp>
      <p:sp>
        <p:nvSpPr>
          <p:cNvPr id="1024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D339DC7E-0A16-4531-BAA6-F82C34EAE4CF}" type="slidenum">
              <a:rPr lang="zh-CN" altLang="en-US" sz="1200">
                <a:latin typeface="Calibri" panose="020F0502020204030204" pitchFamily="34" charset="0"/>
              </a:rPr>
              <a:pPr algn="r" eaLnBrk="1" hangingPunct="1"/>
              <a:t>30</a:t>
            </a:fld>
            <a:endParaRPr lang="en-US" altLang="zh-CN" sz="1200">
              <a:latin typeface="Calibri" panose="020F0502020204030204" pitchFamily="34" charset="0"/>
            </a:endParaRPr>
          </a:p>
        </p:txBody>
      </p:sp>
      <p:sp>
        <p:nvSpPr>
          <p:cNvPr id="10244" name="Rectangle 2"/>
          <p:cNvSpPr>
            <a:spLocks noGrp="1" noRot="1" noChangeAspect="1" noChangeArrowheads="1" noTextEdit="1"/>
          </p:cNvSpPr>
          <p:nvPr>
            <p:ph type="sldImg"/>
          </p:nvPr>
        </p:nvSpPr>
        <p:spPr>
          <a:ln/>
        </p:spPr>
      </p:sp>
      <p:sp>
        <p:nvSpPr>
          <p:cNvPr id="102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zh-CN" sz="2000" dirty="0">
              <a:latin typeface="宋体" panose="02010600030101010101" pitchFamily="2" charset="-122"/>
            </a:endParaRPr>
          </a:p>
        </p:txBody>
      </p:sp>
    </p:spTree>
    <p:extLst>
      <p:ext uri="{BB962C8B-B14F-4D97-AF65-F5344CB8AC3E}">
        <p14:creationId xmlns:p14="http://schemas.microsoft.com/office/powerpoint/2010/main" val="3862855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7DC15C2B-9F1C-4D41-891B-1CBD1943C5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10A83FF-4A99-4F14-B1B7-6905485E5F4C}" type="slidenum">
              <a:rPr lang="en-US" altLang="zh-CN" smtClean="0"/>
              <a:pPr/>
              <a:t>3</a:t>
            </a:fld>
            <a:endParaRPr lang="en-US" altLang="zh-CN"/>
          </a:p>
        </p:txBody>
      </p:sp>
      <p:sp>
        <p:nvSpPr>
          <p:cNvPr id="12291" name="Rectangle 7">
            <a:extLst>
              <a:ext uri="{FF2B5EF4-FFF2-40B4-BE49-F238E27FC236}">
                <a16:creationId xmlns:a16="http://schemas.microsoft.com/office/drawing/2014/main" id="{914C7C8E-CADB-494A-B72E-7CBD345B5C73}"/>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B5488E73-2DF9-4899-80D8-E7D8649F4670}" type="slidenum">
              <a:rPr lang="zh-CN" altLang="en-US" sz="1200">
                <a:latin typeface="Calibri" panose="020F0502020204030204" pitchFamily="34" charset="0"/>
              </a:rPr>
              <a:pPr algn="r" eaLnBrk="1" hangingPunct="1"/>
              <a:t>3</a:t>
            </a:fld>
            <a:endParaRPr lang="en-US" altLang="zh-CN" sz="1200">
              <a:latin typeface="Calibri" panose="020F0502020204030204" pitchFamily="34" charset="0"/>
            </a:endParaRPr>
          </a:p>
        </p:txBody>
      </p:sp>
      <p:sp>
        <p:nvSpPr>
          <p:cNvPr id="12292" name="Rectangle 2">
            <a:extLst>
              <a:ext uri="{FF2B5EF4-FFF2-40B4-BE49-F238E27FC236}">
                <a16:creationId xmlns:a16="http://schemas.microsoft.com/office/drawing/2014/main" id="{476D9014-1CFD-4420-908E-53BBC6CCD329}"/>
              </a:ext>
            </a:extLst>
          </p:cNvPr>
          <p:cNvSpPr>
            <a:spLocks noGrp="1" noRot="1" noChangeAspect="1" noChangeArrowheads="1" noTextEdit="1"/>
          </p:cNvSpPr>
          <p:nvPr>
            <p:ph type="sldImg"/>
          </p:nvPr>
        </p:nvSpPr>
        <p:spPr>
          <a:ln/>
        </p:spPr>
      </p:sp>
      <p:sp>
        <p:nvSpPr>
          <p:cNvPr id="12293" name="Rectangle 3">
            <a:extLst>
              <a:ext uri="{FF2B5EF4-FFF2-40B4-BE49-F238E27FC236}">
                <a16:creationId xmlns:a16="http://schemas.microsoft.com/office/drawing/2014/main" id="{BD798274-27A8-4511-8D7E-CCBA33CDC1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zh-CN" sz="2000" dirty="0">
              <a:latin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AF5FE91-00D4-41A1-9EE8-F23C94205D69}" type="slidenum">
              <a:rPr lang="en-US" altLang="zh-CN" smtClean="0"/>
              <a:pPr/>
              <a:t>31</a:t>
            </a:fld>
            <a:endParaRPr lang="en-US" altLang="zh-CN"/>
          </a:p>
        </p:txBody>
      </p:sp>
      <p:sp>
        <p:nvSpPr>
          <p:cNvPr id="8195" name="Slide Image Placeholder 1"/>
          <p:cNvSpPr>
            <a:spLocks noGrp="1" noRot="1" noChangeAspect="1" noTextEdit="1"/>
          </p:cNvSpPr>
          <p:nvPr>
            <p:ph type="sldImg"/>
          </p:nvPr>
        </p:nvSpPr>
        <p:spPr>
          <a:ln/>
        </p:spPr>
      </p:sp>
      <p:sp>
        <p:nvSpPr>
          <p:cNvPr id="819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2000" dirty="0"/>
          </a:p>
        </p:txBody>
      </p:sp>
      <p:sp>
        <p:nvSpPr>
          <p:cNvPr id="819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265FCE69-E6B1-4149-B320-D3ECE740EE62}" type="slidenum">
              <a:rPr lang="zh-CN" altLang="en-US" sz="1200">
                <a:latin typeface="Calibri" panose="020F0502020204030204" pitchFamily="34" charset="0"/>
              </a:rPr>
              <a:pPr algn="r" eaLnBrk="1" hangingPunct="1"/>
              <a:t>31</a:t>
            </a:fld>
            <a:endParaRPr lang="en-US" altLang="zh-CN" sz="1200">
              <a:latin typeface="Calibri" panose="020F0502020204030204" pitchFamily="34" charset="0"/>
            </a:endParaRPr>
          </a:p>
        </p:txBody>
      </p:sp>
    </p:spTree>
    <p:extLst>
      <p:ext uri="{BB962C8B-B14F-4D97-AF65-F5344CB8AC3E}">
        <p14:creationId xmlns:p14="http://schemas.microsoft.com/office/powerpoint/2010/main" val="20622000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2098D3-08DE-44B7-98F1-B0BD991CAB09}" type="slidenum">
              <a:rPr lang="en-US" altLang="zh-CN" smtClean="0"/>
              <a:pPr/>
              <a:t>32</a:t>
            </a:fld>
            <a:endParaRPr lang="en-US" altLang="zh-CN"/>
          </a:p>
        </p:txBody>
      </p:sp>
      <p:sp>
        <p:nvSpPr>
          <p:cNvPr id="1024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D339DC7E-0A16-4531-BAA6-F82C34EAE4CF}" type="slidenum">
              <a:rPr lang="zh-CN" altLang="en-US" sz="1200">
                <a:latin typeface="Calibri" panose="020F0502020204030204" pitchFamily="34" charset="0"/>
              </a:rPr>
              <a:pPr algn="r" eaLnBrk="1" hangingPunct="1"/>
              <a:t>32</a:t>
            </a:fld>
            <a:endParaRPr lang="en-US" altLang="zh-CN" sz="1200">
              <a:latin typeface="Calibri" panose="020F0502020204030204" pitchFamily="34" charset="0"/>
            </a:endParaRPr>
          </a:p>
        </p:txBody>
      </p:sp>
      <p:sp>
        <p:nvSpPr>
          <p:cNvPr id="10244" name="Rectangle 2"/>
          <p:cNvSpPr>
            <a:spLocks noGrp="1" noRot="1" noChangeAspect="1" noChangeArrowheads="1" noTextEdit="1"/>
          </p:cNvSpPr>
          <p:nvPr>
            <p:ph type="sldImg"/>
          </p:nvPr>
        </p:nvSpPr>
        <p:spPr>
          <a:ln/>
        </p:spPr>
      </p:sp>
      <p:sp>
        <p:nvSpPr>
          <p:cNvPr id="102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zh-CN" sz="2000" dirty="0">
              <a:latin typeface="宋体" panose="02010600030101010101" pitchFamily="2" charset="-122"/>
            </a:endParaRPr>
          </a:p>
        </p:txBody>
      </p:sp>
    </p:spTree>
    <p:extLst>
      <p:ext uri="{BB962C8B-B14F-4D97-AF65-F5344CB8AC3E}">
        <p14:creationId xmlns:p14="http://schemas.microsoft.com/office/powerpoint/2010/main" val="2678084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2098D3-08DE-44B7-98F1-B0BD991CAB09}" type="slidenum">
              <a:rPr lang="en-US" altLang="zh-CN" smtClean="0"/>
              <a:pPr/>
              <a:t>33</a:t>
            </a:fld>
            <a:endParaRPr lang="en-US" altLang="zh-CN"/>
          </a:p>
        </p:txBody>
      </p:sp>
      <p:sp>
        <p:nvSpPr>
          <p:cNvPr id="1024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D339DC7E-0A16-4531-BAA6-F82C34EAE4CF}" type="slidenum">
              <a:rPr lang="zh-CN" altLang="en-US" sz="1200">
                <a:latin typeface="Calibri" panose="020F0502020204030204" pitchFamily="34" charset="0"/>
              </a:rPr>
              <a:pPr algn="r" eaLnBrk="1" hangingPunct="1"/>
              <a:t>33</a:t>
            </a:fld>
            <a:endParaRPr lang="en-US" altLang="zh-CN" sz="1200">
              <a:latin typeface="Calibri" panose="020F0502020204030204" pitchFamily="34" charset="0"/>
            </a:endParaRPr>
          </a:p>
        </p:txBody>
      </p:sp>
      <p:sp>
        <p:nvSpPr>
          <p:cNvPr id="10244" name="Rectangle 2"/>
          <p:cNvSpPr>
            <a:spLocks noGrp="1" noRot="1" noChangeAspect="1" noChangeArrowheads="1" noTextEdit="1"/>
          </p:cNvSpPr>
          <p:nvPr>
            <p:ph type="sldImg"/>
          </p:nvPr>
        </p:nvSpPr>
        <p:spPr>
          <a:ln/>
        </p:spPr>
      </p:sp>
      <p:sp>
        <p:nvSpPr>
          <p:cNvPr id="102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zh-CN" sz="2000" dirty="0">
              <a:latin typeface="宋体" panose="02010600030101010101" pitchFamily="2" charset="-122"/>
            </a:endParaRPr>
          </a:p>
        </p:txBody>
      </p:sp>
    </p:spTree>
    <p:extLst>
      <p:ext uri="{BB962C8B-B14F-4D97-AF65-F5344CB8AC3E}">
        <p14:creationId xmlns:p14="http://schemas.microsoft.com/office/powerpoint/2010/main" val="37528898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2098D3-08DE-44B7-98F1-B0BD991CAB09}" type="slidenum">
              <a:rPr lang="en-US" altLang="zh-CN" smtClean="0"/>
              <a:pPr/>
              <a:t>34</a:t>
            </a:fld>
            <a:endParaRPr lang="en-US" altLang="zh-CN"/>
          </a:p>
        </p:txBody>
      </p:sp>
      <p:sp>
        <p:nvSpPr>
          <p:cNvPr id="1024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D339DC7E-0A16-4531-BAA6-F82C34EAE4CF}" type="slidenum">
              <a:rPr lang="zh-CN" altLang="en-US" sz="1200">
                <a:latin typeface="Calibri" panose="020F0502020204030204" pitchFamily="34" charset="0"/>
              </a:rPr>
              <a:pPr algn="r" eaLnBrk="1" hangingPunct="1"/>
              <a:t>34</a:t>
            </a:fld>
            <a:endParaRPr lang="en-US" altLang="zh-CN" sz="1200">
              <a:latin typeface="Calibri" panose="020F0502020204030204" pitchFamily="34" charset="0"/>
            </a:endParaRPr>
          </a:p>
        </p:txBody>
      </p:sp>
      <p:sp>
        <p:nvSpPr>
          <p:cNvPr id="10244" name="Rectangle 2"/>
          <p:cNvSpPr>
            <a:spLocks noGrp="1" noRot="1" noChangeAspect="1" noChangeArrowheads="1" noTextEdit="1"/>
          </p:cNvSpPr>
          <p:nvPr>
            <p:ph type="sldImg"/>
          </p:nvPr>
        </p:nvSpPr>
        <p:spPr>
          <a:ln/>
        </p:spPr>
      </p:sp>
      <p:sp>
        <p:nvSpPr>
          <p:cNvPr id="102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zh-CN" sz="2000" dirty="0">
              <a:latin typeface="宋体" panose="02010600030101010101" pitchFamily="2" charset="-122"/>
            </a:endParaRPr>
          </a:p>
        </p:txBody>
      </p:sp>
    </p:spTree>
    <p:extLst>
      <p:ext uri="{BB962C8B-B14F-4D97-AF65-F5344CB8AC3E}">
        <p14:creationId xmlns:p14="http://schemas.microsoft.com/office/powerpoint/2010/main" val="19003721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AF5FE91-00D4-41A1-9EE8-F23C94205D69}" type="slidenum">
              <a:rPr lang="en-US" altLang="zh-CN" smtClean="0"/>
              <a:pPr/>
              <a:t>35</a:t>
            </a:fld>
            <a:endParaRPr lang="en-US" altLang="zh-CN"/>
          </a:p>
        </p:txBody>
      </p:sp>
      <p:sp>
        <p:nvSpPr>
          <p:cNvPr id="8195" name="Slide Image Placeholder 1"/>
          <p:cNvSpPr>
            <a:spLocks noGrp="1" noRot="1" noChangeAspect="1" noTextEdit="1"/>
          </p:cNvSpPr>
          <p:nvPr>
            <p:ph type="sldImg"/>
          </p:nvPr>
        </p:nvSpPr>
        <p:spPr>
          <a:ln/>
        </p:spPr>
      </p:sp>
      <p:sp>
        <p:nvSpPr>
          <p:cNvPr id="819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2000" dirty="0"/>
          </a:p>
        </p:txBody>
      </p:sp>
      <p:sp>
        <p:nvSpPr>
          <p:cNvPr id="819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265FCE69-E6B1-4149-B320-D3ECE740EE62}" type="slidenum">
              <a:rPr lang="zh-CN" altLang="en-US" sz="1200">
                <a:latin typeface="Calibri" panose="020F0502020204030204" pitchFamily="34" charset="0"/>
              </a:rPr>
              <a:pPr algn="r" eaLnBrk="1" hangingPunct="1"/>
              <a:t>35</a:t>
            </a:fld>
            <a:endParaRPr lang="en-US" altLang="zh-CN" sz="1200">
              <a:latin typeface="Calibri" panose="020F0502020204030204" pitchFamily="34" charset="0"/>
            </a:endParaRPr>
          </a:p>
        </p:txBody>
      </p:sp>
    </p:spTree>
    <p:extLst>
      <p:ext uri="{BB962C8B-B14F-4D97-AF65-F5344CB8AC3E}">
        <p14:creationId xmlns:p14="http://schemas.microsoft.com/office/powerpoint/2010/main" val="4275862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2098D3-08DE-44B7-98F1-B0BD991CAB09}" type="slidenum">
              <a:rPr lang="en-US" altLang="zh-CN" smtClean="0"/>
              <a:pPr/>
              <a:t>36</a:t>
            </a:fld>
            <a:endParaRPr lang="en-US" altLang="zh-CN"/>
          </a:p>
        </p:txBody>
      </p:sp>
      <p:sp>
        <p:nvSpPr>
          <p:cNvPr id="1024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D339DC7E-0A16-4531-BAA6-F82C34EAE4CF}" type="slidenum">
              <a:rPr lang="zh-CN" altLang="en-US" sz="1200">
                <a:latin typeface="Calibri" panose="020F0502020204030204" pitchFamily="34" charset="0"/>
              </a:rPr>
              <a:pPr algn="r" eaLnBrk="1" hangingPunct="1"/>
              <a:t>36</a:t>
            </a:fld>
            <a:endParaRPr lang="en-US" altLang="zh-CN" sz="1200">
              <a:latin typeface="Calibri" panose="020F0502020204030204" pitchFamily="34" charset="0"/>
            </a:endParaRPr>
          </a:p>
        </p:txBody>
      </p:sp>
      <p:sp>
        <p:nvSpPr>
          <p:cNvPr id="10244" name="Rectangle 2"/>
          <p:cNvSpPr>
            <a:spLocks noGrp="1" noRot="1" noChangeAspect="1" noChangeArrowheads="1" noTextEdit="1"/>
          </p:cNvSpPr>
          <p:nvPr>
            <p:ph type="sldImg"/>
          </p:nvPr>
        </p:nvSpPr>
        <p:spPr>
          <a:ln/>
        </p:spPr>
      </p:sp>
      <p:sp>
        <p:nvSpPr>
          <p:cNvPr id="102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zh-CN" sz="2000" dirty="0">
              <a:latin typeface="宋体" panose="02010600030101010101" pitchFamily="2" charset="-122"/>
            </a:endParaRPr>
          </a:p>
        </p:txBody>
      </p:sp>
    </p:spTree>
    <p:extLst>
      <p:ext uri="{BB962C8B-B14F-4D97-AF65-F5344CB8AC3E}">
        <p14:creationId xmlns:p14="http://schemas.microsoft.com/office/powerpoint/2010/main" val="3062447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AF5FE91-00D4-41A1-9EE8-F23C94205D69}" type="slidenum">
              <a:rPr lang="en-US" altLang="zh-CN" smtClean="0"/>
              <a:pPr/>
              <a:t>37</a:t>
            </a:fld>
            <a:endParaRPr lang="en-US" altLang="zh-CN"/>
          </a:p>
        </p:txBody>
      </p:sp>
      <p:sp>
        <p:nvSpPr>
          <p:cNvPr id="8195" name="Slide Image Placeholder 1"/>
          <p:cNvSpPr>
            <a:spLocks noGrp="1" noRot="1" noChangeAspect="1" noTextEdit="1"/>
          </p:cNvSpPr>
          <p:nvPr>
            <p:ph type="sldImg"/>
          </p:nvPr>
        </p:nvSpPr>
        <p:spPr>
          <a:ln/>
        </p:spPr>
      </p:sp>
      <p:sp>
        <p:nvSpPr>
          <p:cNvPr id="819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2000" dirty="0"/>
          </a:p>
        </p:txBody>
      </p:sp>
      <p:sp>
        <p:nvSpPr>
          <p:cNvPr id="819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265FCE69-E6B1-4149-B320-D3ECE740EE62}" type="slidenum">
              <a:rPr lang="zh-CN" altLang="en-US" sz="1200">
                <a:latin typeface="Calibri" panose="020F0502020204030204" pitchFamily="34" charset="0"/>
              </a:rPr>
              <a:pPr algn="r" eaLnBrk="1" hangingPunct="1"/>
              <a:t>37</a:t>
            </a:fld>
            <a:endParaRPr lang="en-US" altLang="zh-CN" sz="1200">
              <a:latin typeface="Calibri" panose="020F0502020204030204" pitchFamily="34" charset="0"/>
            </a:endParaRPr>
          </a:p>
        </p:txBody>
      </p:sp>
    </p:spTree>
    <p:extLst>
      <p:ext uri="{BB962C8B-B14F-4D97-AF65-F5344CB8AC3E}">
        <p14:creationId xmlns:p14="http://schemas.microsoft.com/office/powerpoint/2010/main" val="7761408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AF5FE91-00D4-41A1-9EE8-F23C94205D69}" type="slidenum">
              <a:rPr lang="en-US" altLang="zh-CN" smtClean="0"/>
              <a:pPr/>
              <a:t>38</a:t>
            </a:fld>
            <a:endParaRPr lang="en-US" altLang="zh-CN"/>
          </a:p>
        </p:txBody>
      </p:sp>
      <p:sp>
        <p:nvSpPr>
          <p:cNvPr id="8195" name="Slide Image Placeholder 1"/>
          <p:cNvSpPr>
            <a:spLocks noGrp="1" noRot="1" noChangeAspect="1" noTextEdit="1"/>
          </p:cNvSpPr>
          <p:nvPr>
            <p:ph type="sldImg"/>
          </p:nvPr>
        </p:nvSpPr>
        <p:spPr>
          <a:ln/>
        </p:spPr>
      </p:sp>
      <p:sp>
        <p:nvSpPr>
          <p:cNvPr id="819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2000" dirty="0"/>
          </a:p>
        </p:txBody>
      </p:sp>
      <p:sp>
        <p:nvSpPr>
          <p:cNvPr id="819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265FCE69-E6B1-4149-B320-D3ECE740EE62}" type="slidenum">
              <a:rPr lang="zh-CN" altLang="en-US" sz="1200">
                <a:latin typeface="Calibri" panose="020F0502020204030204" pitchFamily="34" charset="0"/>
              </a:rPr>
              <a:pPr algn="r" eaLnBrk="1" hangingPunct="1"/>
              <a:t>38</a:t>
            </a:fld>
            <a:endParaRPr lang="en-US" altLang="zh-CN" sz="1200">
              <a:latin typeface="Calibri" panose="020F0502020204030204" pitchFamily="34" charset="0"/>
            </a:endParaRPr>
          </a:p>
        </p:txBody>
      </p:sp>
    </p:spTree>
    <p:extLst>
      <p:ext uri="{BB962C8B-B14F-4D97-AF65-F5344CB8AC3E}">
        <p14:creationId xmlns:p14="http://schemas.microsoft.com/office/powerpoint/2010/main" val="1521618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AF5FE91-00D4-41A1-9EE8-F23C94205D69}" type="slidenum">
              <a:rPr lang="en-US" altLang="zh-CN" smtClean="0"/>
              <a:pPr/>
              <a:t>39</a:t>
            </a:fld>
            <a:endParaRPr lang="en-US" altLang="zh-CN"/>
          </a:p>
        </p:txBody>
      </p:sp>
      <p:sp>
        <p:nvSpPr>
          <p:cNvPr id="8195" name="Slide Image Placeholder 1"/>
          <p:cNvSpPr>
            <a:spLocks noGrp="1" noRot="1" noChangeAspect="1" noTextEdit="1"/>
          </p:cNvSpPr>
          <p:nvPr>
            <p:ph type="sldImg"/>
          </p:nvPr>
        </p:nvSpPr>
        <p:spPr>
          <a:ln/>
        </p:spPr>
      </p:sp>
      <p:sp>
        <p:nvSpPr>
          <p:cNvPr id="819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2000" dirty="0"/>
          </a:p>
        </p:txBody>
      </p:sp>
      <p:sp>
        <p:nvSpPr>
          <p:cNvPr id="819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265FCE69-E6B1-4149-B320-D3ECE740EE62}" type="slidenum">
              <a:rPr lang="zh-CN" altLang="en-US" sz="1200">
                <a:latin typeface="Calibri" panose="020F0502020204030204" pitchFamily="34" charset="0"/>
              </a:rPr>
              <a:pPr algn="r" eaLnBrk="1" hangingPunct="1"/>
              <a:t>39</a:t>
            </a:fld>
            <a:endParaRPr lang="en-US" altLang="zh-CN" sz="1200">
              <a:latin typeface="Calibri" panose="020F0502020204030204" pitchFamily="34" charset="0"/>
            </a:endParaRPr>
          </a:p>
        </p:txBody>
      </p:sp>
    </p:spTree>
    <p:extLst>
      <p:ext uri="{BB962C8B-B14F-4D97-AF65-F5344CB8AC3E}">
        <p14:creationId xmlns:p14="http://schemas.microsoft.com/office/powerpoint/2010/main" val="6863479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89DCCD13-A873-4D89-8053-53294CCA78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124D7CD-3934-4A5E-953B-EBCEC6C32B67}" type="slidenum">
              <a:rPr lang="en-US" altLang="zh-CN" smtClean="0"/>
              <a:pPr/>
              <a:t>40</a:t>
            </a:fld>
            <a:endParaRPr lang="en-US" altLang="zh-CN"/>
          </a:p>
        </p:txBody>
      </p:sp>
      <p:sp>
        <p:nvSpPr>
          <p:cNvPr id="20483" name="Rectangle 7">
            <a:extLst>
              <a:ext uri="{FF2B5EF4-FFF2-40B4-BE49-F238E27FC236}">
                <a16:creationId xmlns:a16="http://schemas.microsoft.com/office/drawing/2014/main" id="{DC3A605B-668E-416C-B243-812738682229}"/>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14C4350C-069B-4B66-86E7-13E2E3121D0E}" type="slidenum">
              <a:rPr lang="zh-CN" altLang="en-US" sz="1200">
                <a:latin typeface="Calibri" panose="020F0502020204030204" pitchFamily="34" charset="0"/>
              </a:rPr>
              <a:pPr algn="r" eaLnBrk="1" hangingPunct="1"/>
              <a:t>40</a:t>
            </a:fld>
            <a:endParaRPr lang="en-US" altLang="zh-CN" sz="1200">
              <a:latin typeface="Calibri" panose="020F0502020204030204" pitchFamily="34" charset="0"/>
            </a:endParaRPr>
          </a:p>
        </p:txBody>
      </p:sp>
      <p:sp>
        <p:nvSpPr>
          <p:cNvPr id="20484" name="Rectangle 2">
            <a:extLst>
              <a:ext uri="{FF2B5EF4-FFF2-40B4-BE49-F238E27FC236}">
                <a16:creationId xmlns:a16="http://schemas.microsoft.com/office/drawing/2014/main" id="{62FE36A1-9852-4E35-A7F7-48FBC324E9E4}"/>
              </a:ext>
            </a:extLst>
          </p:cNvPr>
          <p:cNvSpPr>
            <a:spLocks noGrp="1" noRot="1" noChangeAspect="1" noChangeArrowheads="1" noTextEdit="1"/>
          </p:cNvSpPr>
          <p:nvPr>
            <p:ph type="sldImg"/>
          </p:nvPr>
        </p:nvSpPr>
        <p:spPr>
          <a:ln/>
        </p:spPr>
      </p:sp>
      <p:sp>
        <p:nvSpPr>
          <p:cNvPr id="20485" name="Rectangle 3">
            <a:extLst>
              <a:ext uri="{FF2B5EF4-FFF2-40B4-BE49-F238E27FC236}">
                <a16:creationId xmlns:a16="http://schemas.microsoft.com/office/drawing/2014/main" id="{FE1CBF06-7DDD-49B5-8995-32646BDD0D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zh-CN" sz="2000" dirty="0">
              <a:latin typeface="华文中宋" panose="02010600040101010101" pitchFamily="2" charset="-122"/>
              <a:ea typeface="华文中宋" panose="0201060004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CAFACB-B8F4-4FFE-BF84-1BF293BD32E7}" type="slidenum">
              <a:rPr lang="en-US" altLang="zh-CN" smtClean="0"/>
              <a:pPr/>
              <a:t>5</a:t>
            </a:fld>
            <a:endParaRPr lang="en-US" altLang="zh-CN"/>
          </a:p>
        </p:txBody>
      </p:sp>
      <p:sp>
        <p:nvSpPr>
          <p:cNvPr id="8195" name="Slide Image Placeholder 1"/>
          <p:cNvSpPr>
            <a:spLocks noGrp="1" noRot="1" noChangeAspect="1" noTextEdit="1"/>
          </p:cNvSpPr>
          <p:nvPr>
            <p:ph type="sldImg"/>
          </p:nvPr>
        </p:nvSpPr>
        <p:spPr>
          <a:ln/>
        </p:spPr>
      </p:sp>
      <p:sp>
        <p:nvSpPr>
          <p:cNvPr id="819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2000" dirty="0"/>
          </a:p>
        </p:txBody>
      </p:sp>
      <p:sp>
        <p:nvSpPr>
          <p:cNvPr id="819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FA36D01B-DBE4-4AC9-B6CB-D5AE6BF6365D}" type="slidenum">
              <a:rPr lang="zh-CN" altLang="en-US" sz="1200">
                <a:latin typeface="Calibri" panose="020F0502020204030204" pitchFamily="34" charset="0"/>
              </a:rPr>
              <a:pPr algn="r" eaLnBrk="1" hangingPunct="1"/>
              <a:t>5</a:t>
            </a:fld>
            <a:endParaRPr lang="en-US" altLang="zh-CN" sz="1200">
              <a:latin typeface="Calibri" panose="020F0502020204030204" pitchFamily="34" charset="0"/>
            </a:endParaRPr>
          </a:p>
        </p:txBody>
      </p:sp>
    </p:spTree>
    <p:extLst>
      <p:ext uri="{BB962C8B-B14F-4D97-AF65-F5344CB8AC3E}">
        <p14:creationId xmlns:p14="http://schemas.microsoft.com/office/powerpoint/2010/main" val="9367101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0DF0D65A-7FB7-4C05-9669-37557CA8FE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D175E8F-2FC3-4B57-9248-DBD185F860C0}" type="slidenum">
              <a:rPr lang="en-US" altLang="zh-CN" smtClean="0"/>
              <a:pPr/>
              <a:t>41</a:t>
            </a:fld>
            <a:endParaRPr lang="en-US" altLang="zh-CN"/>
          </a:p>
        </p:txBody>
      </p:sp>
      <p:sp>
        <p:nvSpPr>
          <p:cNvPr id="22531" name="Rectangle 7">
            <a:extLst>
              <a:ext uri="{FF2B5EF4-FFF2-40B4-BE49-F238E27FC236}">
                <a16:creationId xmlns:a16="http://schemas.microsoft.com/office/drawing/2014/main" id="{E6A8D3AB-60D4-435C-B202-E4D0CCF29584}"/>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DB4B06F5-CE65-4067-BFEC-E732F027DE2A}" type="slidenum">
              <a:rPr lang="zh-CN" altLang="en-US" sz="1200">
                <a:latin typeface="Calibri" panose="020F0502020204030204" pitchFamily="34" charset="0"/>
              </a:rPr>
              <a:pPr algn="r" eaLnBrk="1" hangingPunct="1"/>
              <a:t>41</a:t>
            </a:fld>
            <a:endParaRPr lang="en-US" altLang="zh-CN" sz="1200">
              <a:latin typeface="Calibri" panose="020F0502020204030204" pitchFamily="34" charset="0"/>
            </a:endParaRPr>
          </a:p>
        </p:txBody>
      </p:sp>
      <p:sp>
        <p:nvSpPr>
          <p:cNvPr id="22532" name="Rectangle 2">
            <a:extLst>
              <a:ext uri="{FF2B5EF4-FFF2-40B4-BE49-F238E27FC236}">
                <a16:creationId xmlns:a16="http://schemas.microsoft.com/office/drawing/2014/main" id="{D448732F-C238-4154-BEA5-78CDD6CEBDF6}"/>
              </a:ext>
            </a:extLst>
          </p:cNvPr>
          <p:cNvSpPr>
            <a:spLocks noGrp="1" noRot="1" noChangeAspect="1" noChangeArrowheads="1" noTextEdit="1"/>
          </p:cNvSpPr>
          <p:nvPr>
            <p:ph type="sldImg"/>
          </p:nvPr>
        </p:nvSpPr>
        <p:spPr>
          <a:ln/>
        </p:spPr>
      </p:sp>
      <p:sp>
        <p:nvSpPr>
          <p:cNvPr id="22533" name="Rectangle 3">
            <a:extLst>
              <a:ext uri="{FF2B5EF4-FFF2-40B4-BE49-F238E27FC236}">
                <a16:creationId xmlns:a16="http://schemas.microsoft.com/office/drawing/2014/main" id="{46F36B41-2456-4C14-89E6-98AB68224C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zh-CN" sz="2000" dirty="0">
              <a:latin typeface="华文中宋" panose="02010600040101010101" pitchFamily="2" charset="-122"/>
              <a:ea typeface="华文中宋" panose="0201060004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76F39888-C27D-475D-A923-0561FC84AE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DFFB366-DC24-4A03-866C-E33A91A393D6}" type="slidenum">
              <a:rPr lang="en-US" altLang="zh-CN" smtClean="0"/>
              <a:pPr/>
              <a:t>42</a:t>
            </a:fld>
            <a:endParaRPr lang="en-US" altLang="zh-CN"/>
          </a:p>
        </p:txBody>
      </p:sp>
      <p:sp>
        <p:nvSpPr>
          <p:cNvPr id="16387" name="Rectangle 7">
            <a:extLst>
              <a:ext uri="{FF2B5EF4-FFF2-40B4-BE49-F238E27FC236}">
                <a16:creationId xmlns:a16="http://schemas.microsoft.com/office/drawing/2014/main" id="{4C7CB505-DEB5-4C1F-9B70-D350F33722E6}"/>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43DFB669-662B-496D-A0A1-3C0D8FC2D03F}" type="slidenum">
              <a:rPr lang="zh-CN" altLang="en-US" sz="1200">
                <a:latin typeface="Calibri" panose="020F0502020204030204" pitchFamily="34" charset="0"/>
              </a:rPr>
              <a:pPr algn="r" eaLnBrk="1" hangingPunct="1"/>
              <a:t>42</a:t>
            </a:fld>
            <a:endParaRPr lang="en-US" altLang="zh-CN" sz="1200">
              <a:latin typeface="Calibri" panose="020F0502020204030204" pitchFamily="34" charset="0"/>
            </a:endParaRPr>
          </a:p>
        </p:txBody>
      </p:sp>
      <p:sp>
        <p:nvSpPr>
          <p:cNvPr id="16388" name="Rectangle 2">
            <a:extLst>
              <a:ext uri="{FF2B5EF4-FFF2-40B4-BE49-F238E27FC236}">
                <a16:creationId xmlns:a16="http://schemas.microsoft.com/office/drawing/2014/main" id="{9C22490C-6F09-49A6-80C5-14D2D80F91DD}"/>
              </a:ext>
            </a:extLst>
          </p:cNvPr>
          <p:cNvSpPr>
            <a:spLocks noGrp="1" noRot="1" noChangeAspect="1" noChangeArrowheads="1" noTextEdit="1"/>
          </p:cNvSpPr>
          <p:nvPr>
            <p:ph type="sldImg"/>
          </p:nvPr>
        </p:nvSpPr>
        <p:spPr>
          <a:ln/>
        </p:spPr>
      </p:sp>
      <p:sp>
        <p:nvSpPr>
          <p:cNvPr id="16389" name="Rectangle 3">
            <a:extLst>
              <a:ext uri="{FF2B5EF4-FFF2-40B4-BE49-F238E27FC236}">
                <a16:creationId xmlns:a16="http://schemas.microsoft.com/office/drawing/2014/main" id="{201AD9D0-6FA0-4DB3-863A-097723CD6B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zh-CN" sz="2000" dirty="0">
              <a:latin typeface="宋体"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6083FC5C-DA6F-424B-A3A8-48FCAF051A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7349395-BE60-4638-815E-292EDA17537C}" type="slidenum">
              <a:rPr lang="en-US" altLang="zh-CN" smtClean="0"/>
              <a:pPr/>
              <a:t>43</a:t>
            </a:fld>
            <a:endParaRPr lang="en-US" altLang="zh-CN"/>
          </a:p>
        </p:txBody>
      </p:sp>
      <p:sp>
        <p:nvSpPr>
          <p:cNvPr id="14339" name="Rectangle 7">
            <a:extLst>
              <a:ext uri="{FF2B5EF4-FFF2-40B4-BE49-F238E27FC236}">
                <a16:creationId xmlns:a16="http://schemas.microsoft.com/office/drawing/2014/main" id="{405B4B5F-8A07-4914-B22D-1A695AF9FD86}"/>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C21F378C-745B-4ABA-AA4F-7FF804197451}" type="slidenum">
              <a:rPr lang="zh-CN" altLang="en-US" sz="1200">
                <a:latin typeface="Calibri" panose="020F0502020204030204" pitchFamily="34" charset="0"/>
              </a:rPr>
              <a:pPr algn="r" eaLnBrk="1" hangingPunct="1"/>
              <a:t>43</a:t>
            </a:fld>
            <a:endParaRPr lang="en-US" altLang="zh-CN" sz="1200">
              <a:latin typeface="Calibri" panose="020F0502020204030204" pitchFamily="34" charset="0"/>
            </a:endParaRPr>
          </a:p>
        </p:txBody>
      </p:sp>
      <p:sp>
        <p:nvSpPr>
          <p:cNvPr id="14340" name="Rectangle 2">
            <a:extLst>
              <a:ext uri="{FF2B5EF4-FFF2-40B4-BE49-F238E27FC236}">
                <a16:creationId xmlns:a16="http://schemas.microsoft.com/office/drawing/2014/main" id="{B018E6D0-529F-4016-B6B2-FB75AAB80CFA}"/>
              </a:ext>
            </a:extLst>
          </p:cNvPr>
          <p:cNvSpPr>
            <a:spLocks noGrp="1" noRot="1" noChangeAspect="1" noChangeArrowheads="1" noTextEdit="1"/>
          </p:cNvSpPr>
          <p:nvPr>
            <p:ph type="sldImg"/>
          </p:nvPr>
        </p:nvSpPr>
        <p:spPr>
          <a:ln/>
        </p:spPr>
      </p:sp>
      <p:sp>
        <p:nvSpPr>
          <p:cNvPr id="14341" name="Rectangle 3">
            <a:extLst>
              <a:ext uri="{FF2B5EF4-FFF2-40B4-BE49-F238E27FC236}">
                <a16:creationId xmlns:a16="http://schemas.microsoft.com/office/drawing/2014/main" id="{29CBB010-4473-45ED-8C6A-401F292635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zh-CN" sz="2000" dirty="0">
              <a:latin typeface="宋体" panose="02010600030101010101" pitchFamily="2" charset="-122"/>
            </a:endParaRPr>
          </a:p>
        </p:txBody>
      </p:sp>
    </p:spTree>
    <p:extLst>
      <p:ext uri="{BB962C8B-B14F-4D97-AF65-F5344CB8AC3E}">
        <p14:creationId xmlns:p14="http://schemas.microsoft.com/office/powerpoint/2010/main" val="16006319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CAFACB-B8F4-4FFE-BF84-1BF293BD32E7}" type="slidenum">
              <a:rPr lang="en-US" altLang="zh-CN" smtClean="0"/>
              <a:pPr/>
              <a:t>44</a:t>
            </a:fld>
            <a:endParaRPr lang="en-US" altLang="zh-CN"/>
          </a:p>
        </p:txBody>
      </p:sp>
      <p:sp>
        <p:nvSpPr>
          <p:cNvPr id="8195" name="Slide Image Placeholder 1"/>
          <p:cNvSpPr>
            <a:spLocks noGrp="1" noRot="1" noChangeAspect="1" noTextEdit="1"/>
          </p:cNvSpPr>
          <p:nvPr>
            <p:ph type="sldImg"/>
          </p:nvPr>
        </p:nvSpPr>
        <p:spPr>
          <a:ln/>
        </p:spPr>
      </p:sp>
      <p:sp>
        <p:nvSpPr>
          <p:cNvPr id="819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2000" dirty="0"/>
          </a:p>
        </p:txBody>
      </p:sp>
      <p:sp>
        <p:nvSpPr>
          <p:cNvPr id="819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FA36D01B-DBE4-4AC9-B6CB-D5AE6BF6365D}" type="slidenum">
              <a:rPr lang="zh-CN" altLang="en-US" sz="1200">
                <a:latin typeface="Calibri" panose="020F0502020204030204" pitchFamily="34" charset="0"/>
              </a:rPr>
              <a:pPr algn="r" eaLnBrk="1" hangingPunct="1"/>
              <a:t>44</a:t>
            </a:fld>
            <a:endParaRPr lang="en-US" altLang="zh-CN" sz="1200">
              <a:latin typeface="Calibri" panose="020F0502020204030204" pitchFamily="34" charset="0"/>
            </a:endParaRPr>
          </a:p>
        </p:txBody>
      </p:sp>
    </p:spTree>
    <p:extLst>
      <p:ext uri="{BB962C8B-B14F-4D97-AF65-F5344CB8AC3E}">
        <p14:creationId xmlns:p14="http://schemas.microsoft.com/office/powerpoint/2010/main" val="42820056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4F7493A6-4585-41FF-B84A-5825962CFF40}"/>
              </a:ext>
            </a:extLst>
          </p:cNvPr>
          <p:cNvSpPr>
            <a:spLocks noGrp="1" noRot="1" noChangeAspect="1" noChangeArrowheads="1" noTextEdit="1"/>
          </p:cNvSpPr>
          <p:nvPr>
            <p:ph type="sldImg"/>
          </p:nvPr>
        </p:nvSpPr>
        <p:spPr>
          <a:ln/>
        </p:spPr>
      </p:sp>
      <p:sp>
        <p:nvSpPr>
          <p:cNvPr id="32771" name="Notes Placeholder 2">
            <a:extLst>
              <a:ext uri="{FF2B5EF4-FFF2-40B4-BE49-F238E27FC236}">
                <a16:creationId xmlns:a16="http://schemas.microsoft.com/office/drawing/2014/main" id="{D4CDDFAE-83E6-4FB7-9F4E-B8D014A7FB35}"/>
              </a:ext>
            </a:extLst>
          </p:cNvPr>
          <p:cNvSpPr>
            <a:spLocks noGrp="1"/>
          </p:cNvSpPr>
          <p:nvPr>
            <p:ph type="body" idx="1"/>
          </p:nvPr>
        </p:nvSpPr>
        <p:spPr>
          <a:ln/>
        </p:spPr>
        <p:txBody>
          <a:bodyPr/>
          <a:lstStyle/>
          <a:p>
            <a:pPr marL="0" lvl="1">
              <a:defRPr/>
            </a:pPr>
            <a:endParaRPr lang="en-US" altLang="zh-CN" sz="2000" cap="all" dirty="0">
              <a:ln w="9000" cmpd="sng">
                <a:solidFill>
                  <a:schemeClr val="accent4">
                    <a:shade val="50000"/>
                    <a:satMod val="120000"/>
                  </a:schemeClr>
                </a:solidFill>
                <a:prstDash val="solid"/>
              </a:ln>
              <a:latin typeface="黑体" pitchFamily="2" charset="-122"/>
              <a:ea typeface="黑体" pitchFamily="2" charset="-122"/>
            </a:endParaRPr>
          </a:p>
        </p:txBody>
      </p:sp>
      <p:sp>
        <p:nvSpPr>
          <p:cNvPr id="26628" name="Slide Number Placeholder 3">
            <a:extLst>
              <a:ext uri="{FF2B5EF4-FFF2-40B4-BE49-F238E27FC236}">
                <a16:creationId xmlns:a16="http://schemas.microsoft.com/office/drawing/2014/main" id="{A36CC293-E630-4A55-B8FB-47A0CD0F3B6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2A9B3B8-3898-4D66-8A11-D340FF14E682}" type="slidenum">
              <a:rPr lang="en-US" altLang="zh-CN" smtClean="0"/>
              <a:pPr/>
              <a:t>45</a:t>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FD3DA435-A598-490D-8F5B-8AF35780485A}"/>
              </a:ext>
            </a:extLst>
          </p:cNvPr>
          <p:cNvSpPr>
            <a:spLocks noGrp="1" noRot="1" noChangeAspect="1" noChangeArrowheads="1" noTextEdit="1"/>
          </p:cNvSpPr>
          <p:nvPr>
            <p:ph type="sldImg"/>
          </p:nvPr>
        </p:nvSpPr>
        <p:spPr>
          <a:ln/>
        </p:spPr>
      </p:sp>
      <p:sp>
        <p:nvSpPr>
          <p:cNvPr id="32771" name="Notes Placeholder 2">
            <a:extLst>
              <a:ext uri="{FF2B5EF4-FFF2-40B4-BE49-F238E27FC236}">
                <a16:creationId xmlns:a16="http://schemas.microsoft.com/office/drawing/2014/main" id="{B02B8140-4433-4990-B812-CAA3057D01F9}"/>
              </a:ext>
            </a:extLst>
          </p:cNvPr>
          <p:cNvSpPr>
            <a:spLocks noGrp="1"/>
          </p:cNvSpPr>
          <p:nvPr>
            <p:ph type="body" idx="1"/>
          </p:nvPr>
        </p:nvSpPr>
        <p:spPr>
          <a:ln/>
        </p:spPr>
        <p:txBody>
          <a:bodyPr/>
          <a:lstStyle/>
          <a:p>
            <a:pPr marL="0" lvl="1">
              <a:defRPr/>
            </a:pPr>
            <a:endParaRPr lang="en-US" altLang="zh-CN" sz="2000" cap="all" dirty="0">
              <a:ln w="9000" cmpd="sng">
                <a:solidFill>
                  <a:schemeClr val="accent4">
                    <a:shade val="50000"/>
                    <a:satMod val="120000"/>
                  </a:schemeClr>
                </a:solidFill>
                <a:prstDash val="solid"/>
              </a:ln>
              <a:latin typeface="黑体" pitchFamily="2" charset="-122"/>
              <a:ea typeface="黑体" pitchFamily="2" charset="-122"/>
            </a:endParaRPr>
          </a:p>
        </p:txBody>
      </p:sp>
      <p:sp>
        <p:nvSpPr>
          <p:cNvPr id="28676" name="Slide Number Placeholder 3">
            <a:extLst>
              <a:ext uri="{FF2B5EF4-FFF2-40B4-BE49-F238E27FC236}">
                <a16:creationId xmlns:a16="http://schemas.microsoft.com/office/drawing/2014/main" id="{82222EDA-DBD8-4894-9399-2B9876186C9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E798371-819F-49DE-959D-22C856CF511F}" type="slidenum">
              <a:rPr lang="en-US" altLang="zh-CN" smtClean="0"/>
              <a:pPr/>
              <a:t>46</a:t>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CAFACB-B8F4-4FFE-BF84-1BF293BD32E7}" type="slidenum">
              <a:rPr lang="en-US" altLang="zh-CN" smtClean="0"/>
              <a:pPr/>
              <a:t>47</a:t>
            </a:fld>
            <a:endParaRPr lang="en-US" altLang="zh-CN"/>
          </a:p>
        </p:txBody>
      </p:sp>
      <p:sp>
        <p:nvSpPr>
          <p:cNvPr id="8195" name="Slide Image Placeholder 1"/>
          <p:cNvSpPr>
            <a:spLocks noGrp="1" noRot="1" noChangeAspect="1" noTextEdit="1"/>
          </p:cNvSpPr>
          <p:nvPr>
            <p:ph type="sldImg"/>
          </p:nvPr>
        </p:nvSpPr>
        <p:spPr>
          <a:ln/>
        </p:spPr>
      </p:sp>
      <p:sp>
        <p:nvSpPr>
          <p:cNvPr id="819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2000" dirty="0"/>
          </a:p>
        </p:txBody>
      </p:sp>
      <p:sp>
        <p:nvSpPr>
          <p:cNvPr id="819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FA36D01B-DBE4-4AC9-B6CB-D5AE6BF6365D}" type="slidenum">
              <a:rPr lang="zh-CN" altLang="en-US" sz="1200">
                <a:latin typeface="Calibri" panose="020F0502020204030204" pitchFamily="34" charset="0"/>
              </a:rPr>
              <a:pPr algn="r" eaLnBrk="1" hangingPunct="1"/>
              <a:t>47</a:t>
            </a:fld>
            <a:endParaRPr lang="en-US" altLang="zh-CN" sz="1200">
              <a:latin typeface="Calibri" panose="020F0502020204030204" pitchFamily="34" charset="0"/>
            </a:endParaRPr>
          </a:p>
        </p:txBody>
      </p:sp>
    </p:spTree>
    <p:extLst>
      <p:ext uri="{BB962C8B-B14F-4D97-AF65-F5344CB8AC3E}">
        <p14:creationId xmlns:p14="http://schemas.microsoft.com/office/powerpoint/2010/main" val="36618489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CAFACB-B8F4-4FFE-BF84-1BF293BD32E7}" type="slidenum">
              <a:rPr lang="en-US" altLang="zh-CN" smtClean="0"/>
              <a:pPr/>
              <a:t>48</a:t>
            </a:fld>
            <a:endParaRPr lang="en-US" altLang="zh-CN"/>
          </a:p>
        </p:txBody>
      </p:sp>
      <p:sp>
        <p:nvSpPr>
          <p:cNvPr id="8195" name="Slide Image Placeholder 1"/>
          <p:cNvSpPr>
            <a:spLocks noGrp="1" noRot="1" noChangeAspect="1" noTextEdit="1"/>
          </p:cNvSpPr>
          <p:nvPr>
            <p:ph type="sldImg"/>
          </p:nvPr>
        </p:nvSpPr>
        <p:spPr>
          <a:ln/>
        </p:spPr>
      </p:sp>
      <p:sp>
        <p:nvSpPr>
          <p:cNvPr id="819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2000" dirty="0"/>
          </a:p>
        </p:txBody>
      </p:sp>
      <p:sp>
        <p:nvSpPr>
          <p:cNvPr id="819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FA36D01B-DBE4-4AC9-B6CB-D5AE6BF6365D}" type="slidenum">
              <a:rPr lang="zh-CN" altLang="en-US" sz="1200">
                <a:latin typeface="Calibri" panose="020F0502020204030204" pitchFamily="34" charset="0"/>
              </a:rPr>
              <a:pPr algn="r" eaLnBrk="1" hangingPunct="1"/>
              <a:t>48</a:t>
            </a:fld>
            <a:endParaRPr lang="en-US" altLang="zh-CN" sz="1200">
              <a:latin typeface="Calibri" panose="020F0502020204030204" pitchFamily="34" charset="0"/>
            </a:endParaRPr>
          </a:p>
        </p:txBody>
      </p:sp>
    </p:spTree>
    <p:extLst>
      <p:ext uri="{BB962C8B-B14F-4D97-AF65-F5344CB8AC3E}">
        <p14:creationId xmlns:p14="http://schemas.microsoft.com/office/powerpoint/2010/main" val="13999116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CAFACB-B8F4-4FFE-BF84-1BF293BD32E7}" type="slidenum">
              <a:rPr lang="en-US" altLang="zh-CN" smtClean="0"/>
              <a:pPr/>
              <a:t>49</a:t>
            </a:fld>
            <a:endParaRPr lang="en-US" altLang="zh-CN"/>
          </a:p>
        </p:txBody>
      </p:sp>
      <p:sp>
        <p:nvSpPr>
          <p:cNvPr id="8195" name="Slide Image Placeholder 1"/>
          <p:cNvSpPr>
            <a:spLocks noGrp="1" noRot="1" noChangeAspect="1" noTextEdit="1"/>
          </p:cNvSpPr>
          <p:nvPr>
            <p:ph type="sldImg"/>
          </p:nvPr>
        </p:nvSpPr>
        <p:spPr>
          <a:ln/>
        </p:spPr>
      </p:sp>
      <p:sp>
        <p:nvSpPr>
          <p:cNvPr id="819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2000" dirty="0"/>
          </a:p>
        </p:txBody>
      </p:sp>
      <p:sp>
        <p:nvSpPr>
          <p:cNvPr id="819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FA36D01B-DBE4-4AC9-B6CB-D5AE6BF6365D}" type="slidenum">
              <a:rPr lang="zh-CN" altLang="en-US" sz="1200">
                <a:latin typeface="Calibri" panose="020F0502020204030204" pitchFamily="34" charset="0"/>
              </a:rPr>
              <a:pPr algn="r" eaLnBrk="1" hangingPunct="1"/>
              <a:t>49</a:t>
            </a:fld>
            <a:endParaRPr lang="en-US" altLang="zh-CN" sz="1200">
              <a:latin typeface="Calibri" panose="020F0502020204030204" pitchFamily="34" charset="0"/>
            </a:endParaRPr>
          </a:p>
        </p:txBody>
      </p:sp>
    </p:spTree>
    <p:extLst>
      <p:ext uri="{BB962C8B-B14F-4D97-AF65-F5344CB8AC3E}">
        <p14:creationId xmlns:p14="http://schemas.microsoft.com/office/powerpoint/2010/main" val="13718604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CAFACB-B8F4-4FFE-BF84-1BF293BD32E7}" type="slidenum">
              <a:rPr lang="en-US" altLang="zh-CN" smtClean="0"/>
              <a:pPr/>
              <a:t>50</a:t>
            </a:fld>
            <a:endParaRPr lang="en-US" altLang="zh-CN"/>
          </a:p>
        </p:txBody>
      </p:sp>
      <p:sp>
        <p:nvSpPr>
          <p:cNvPr id="8195" name="Slide Image Placeholder 1"/>
          <p:cNvSpPr>
            <a:spLocks noGrp="1" noRot="1" noChangeAspect="1" noTextEdit="1"/>
          </p:cNvSpPr>
          <p:nvPr>
            <p:ph type="sldImg"/>
          </p:nvPr>
        </p:nvSpPr>
        <p:spPr>
          <a:ln/>
        </p:spPr>
      </p:sp>
      <p:sp>
        <p:nvSpPr>
          <p:cNvPr id="819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2000" dirty="0"/>
          </a:p>
        </p:txBody>
      </p:sp>
      <p:sp>
        <p:nvSpPr>
          <p:cNvPr id="819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FA36D01B-DBE4-4AC9-B6CB-D5AE6BF6365D}" type="slidenum">
              <a:rPr lang="zh-CN" altLang="en-US" sz="1200">
                <a:latin typeface="Calibri" panose="020F0502020204030204" pitchFamily="34" charset="0"/>
              </a:rPr>
              <a:pPr algn="r" eaLnBrk="1" hangingPunct="1"/>
              <a:t>50</a:t>
            </a:fld>
            <a:endParaRPr lang="en-US" altLang="zh-CN" sz="1200">
              <a:latin typeface="Calibri" panose="020F0502020204030204" pitchFamily="34" charset="0"/>
            </a:endParaRPr>
          </a:p>
        </p:txBody>
      </p:sp>
    </p:spTree>
    <p:extLst>
      <p:ext uri="{BB962C8B-B14F-4D97-AF65-F5344CB8AC3E}">
        <p14:creationId xmlns:p14="http://schemas.microsoft.com/office/powerpoint/2010/main" val="1707305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CAFACB-B8F4-4FFE-BF84-1BF293BD32E7}" type="slidenum">
              <a:rPr lang="en-US" altLang="zh-CN" smtClean="0"/>
              <a:pPr/>
              <a:t>6</a:t>
            </a:fld>
            <a:endParaRPr lang="en-US" altLang="zh-CN"/>
          </a:p>
        </p:txBody>
      </p:sp>
      <p:sp>
        <p:nvSpPr>
          <p:cNvPr id="8195" name="Slide Image Placeholder 1"/>
          <p:cNvSpPr>
            <a:spLocks noGrp="1" noRot="1" noChangeAspect="1" noTextEdit="1"/>
          </p:cNvSpPr>
          <p:nvPr>
            <p:ph type="sldImg"/>
          </p:nvPr>
        </p:nvSpPr>
        <p:spPr>
          <a:ln/>
        </p:spPr>
      </p:sp>
      <p:sp>
        <p:nvSpPr>
          <p:cNvPr id="819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2000" dirty="0"/>
          </a:p>
        </p:txBody>
      </p:sp>
      <p:sp>
        <p:nvSpPr>
          <p:cNvPr id="819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FA36D01B-DBE4-4AC9-B6CB-D5AE6BF6365D}" type="slidenum">
              <a:rPr lang="zh-CN" altLang="en-US" sz="1200">
                <a:latin typeface="Calibri" panose="020F0502020204030204" pitchFamily="34" charset="0"/>
              </a:rPr>
              <a:pPr algn="r" eaLnBrk="1" hangingPunct="1"/>
              <a:t>6</a:t>
            </a:fld>
            <a:endParaRPr lang="en-US" altLang="zh-CN" sz="1200">
              <a:latin typeface="Calibri" panose="020F0502020204030204" pitchFamily="34" charset="0"/>
            </a:endParaRPr>
          </a:p>
        </p:txBody>
      </p:sp>
    </p:spTree>
    <p:extLst>
      <p:ext uri="{BB962C8B-B14F-4D97-AF65-F5344CB8AC3E}">
        <p14:creationId xmlns:p14="http://schemas.microsoft.com/office/powerpoint/2010/main" val="35505922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CAFACB-B8F4-4FFE-BF84-1BF293BD32E7}" type="slidenum">
              <a:rPr lang="en-US" altLang="zh-CN" smtClean="0"/>
              <a:pPr/>
              <a:t>51</a:t>
            </a:fld>
            <a:endParaRPr lang="en-US" altLang="zh-CN"/>
          </a:p>
        </p:txBody>
      </p:sp>
      <p:sp>
        <p:nvSpPr>
          <p:cNvPr id="8195" name="Slide Image Placeholder 1"/>
          <p:cNvSpPr>
            <a:spLocks noGrp="1" noRot="1" noChangeAspect="1" noTextEdit="1"/>
          </p:cNvSpPr>
          <p:nvPr>
            <p:ph type="sldImg"/>
          </p:nvPr>
        </p:nvSpPr>
        <p:spPr>
          <a:ln/>
        </p:spPr>
      </p:sp>
      <p:sp>
        <p:nvSpPr>
          <p:cNvPr id="819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2000" dirty="0"/>
          </a:p>
        </p:txBody>
      </p:sp>
      <p:sp>
        <p:nvSpPr>
          <p:cNvPr id="819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FA36D01B-DBE4-4AC9-B6CB-D5AE6BF6365D}" type="slidenum">
              <a:rPr lang="zh-CN" altLang="en-US" sz="1200">
                <a:latin typeface="Calibri" panose="020F0502020204030204" pitchFamily="34" charset="0"/>
              </a:rPr>
              <a:pPr algn="r" eaLnBrk="1" hangingPunct="1"/>
              <a:t>51</a:t>
            </a:fld>
            <a:endParaRPr lang="en-US" altLang="zh-CN" sz="1200">
              <a:latin typeface="Calibri" panose="020F0502020204030204" pitchFamily="34" charset="0"/>
            </a:endParaRPr>
          </a:p>
        </p:txBody>
      </p:sp>
    </p:spTree>
    <p:extLst>
      <p:ext uri="{BB962C8B-B14F-4D97-AF65-F5344CB8AC3E}">
        <p14:creationId xmlns:p14="http://schemas.microsoft.com/office/powerpoint/2010/main" val="8537896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CAFACB-B8F4-4FFE-BF84-1BF293BD32E7}" type="slidenum">
              <a:rPr lang="en-US" altLang="zh-CN" smtClean="0"/>
              <a:pPr/>
              <a:t>52</a:t>
            </a:fld>
            <a:endParaRPr lang="en-US" altLang="zh-CN"/>
          </a:p>
        </p:txBody>
      </p:sp>
      <p:sp>
        <p:nvSpPr>
          <p:cNvPr id="8195" name="Slide Image Placeholder 1"/>
          <p:cNvSpPr>
            <a:spLocks noGrp="1" noRot="1" noChangeAspect="1" noTextEdit="1"/>
          </p:cNvSpPr>
          <p:nvPr>
            <p:ph type="sldImg"/>
          </p:nvPr>
        </p:nvSpPr>
        <p:spPr>
          <a:ln/>
        </p:spPr>
      </p:sp>
      <p:sp>
        <p:nvSpPr>
          <p:cNvPr id="819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2000" dirty="0"/>
          </a:p>
        </p:txBody>
      </p:sp>
      <p:sp>
        <p:nvSpPr>
          <p:cNvPr id="819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FA36D01B-DBE4-4AC9-B6CB-D5AE6BF6365D}" type="slidenum">
              <a:rPr lang="zh-CN" altLang="en-US" sz="1200">
                <a:latin typeface="Calibri" panose="020F0502020204030204" pitchFamily="34" charset="0"/>
              </a:rPr>
              <a:pPr algn="r" eaLnBrk="1" hangingPunct="1"/>
              <a:t>52</a:t>
            </a:fld>
            <a:endParaRPr lang="en-US" altLang="zh-CN" sz="1200">
              <a:latin typeface="Calibri" panose="020F0502020204030204" pitchFamily="34" charset="0"/>
            </a:endParaRPr>
          </a:p>
        </p:txBody>
      </p:sp>
    </p:spTree>
    <p:extLst>
      <p:ext uri="{BB962C8B-B14F-4D97-AF65-F5344CB8AC3E}">
        <p14:creationId xmlns:p14="http://schemas.microsoft.com/office/powerpoint/2010/main" val="14939209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24E867B9-843C-406E-8C8C-BE436820F0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14FA584-1E9B-4E0F-96E3-B66FF6BE4939}" type="slidenum">
              <a:rPr lang="en-US" altLang="zh-CN" smtClean="0"/>
              <a:pPr/>
              <a:t>53</a:t>
            </a:fld>
            <a:endParaRPr lang="en-US" altLang="zh-CN"/>
          </a:p>
        </p:txBody>
      </p:sp>
      <p:sp>
        <p:nvSpPr>
          <p:cNvPr id="10243" name="Rectangle 7">
            <a:extLst>
              <a:ext uri="{FF2B5EF4-FFF2-40B4-BE49-F238E27FC236}">
                <a16:creationId xmlns:a16="http://schemas.microsoft.com/office/drawing/2014/main" id="{D57184E4-3865-42D2-8170-A4DF5E045BC1}"/>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0F1E000-2820-4E54-BABF-93ABA5CC4AFA}" type="slidenum">
              <a:rPr lang="zh-CN" altLang="en-US" sz="1200">
                <a:latin typeface="Calibri" panose="020F0502020204030204" pitchFamily="34" charset="0"/>
              </a:rPr>
              <a:pPr algn="r" eaLnBrk="1" hangingPunct="1"/>
              <a:t>53</a:t>
            </a:fld>
            <a:endParaRPr lang="en-US" altLang="zh-CN" sz="1200">
              <a:latin typeface="Calibri" panose="020F0502020204030204" pitchFamily="34" charset="0"/>
            </a:endParaRPr>
          </a:p>
        </p:txBody>
      </p:sp>
      <p:sp>
        <p:nvSpPr>
          <p:cNvPr id="10244" name="Rectangle 2">
            <a:extLst>
              <a:ext uri="{FF2B5EF4-FFF2-40B4-BE49-F238E27FC236}">
                <a16:creationId xmlns:a16="http://schemas.microsoft.com/office/drawing/2014/main" id="{4FE6EE95-8437-43FB-95BF-46BAFBA2E704}"/>
              </a:ext>
            </a:extLst>
          </p:cNvPr>
          <p:cNvSpPr>
            <a:spLocks noGrp="1" noRot="1" noChangeAspect="1" noChangeArrowheads="1" noTextEdit="1"/>
          </p:cNvSpPr>
          <p:nvPr>
            <p:ph type="sldImg"/>
          </p:nvPr>
        </p:nvSpPr>
        <p:spPr>
          <a:ln/>
        </p:spPr>
      </p:sp>
      <p:sp>
        <p:nvSpPr>
          <p:cNvPr id="10245" name="Rectangle 3">
            <a:extLst>
              <a:ext uri="{FF2B5EF4-FFF2-40B4-BE49-F238E27FC236}">
                <a16:creationId xmlns:a16="http://schemas.microsoft.com/office/drawing/2014/main" id="{5CB549EF-2C71-42B2-B7D5-98B91226D3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zh-CN" dirty="0"/>
              <a:t>计算机领域几乎所有的</a:t>
            </a:r>
            <a:r>
              <a:rPr lang="zh-CN" altLang="en-US" dirty="0"/>
              <a:t>应用</a:t>
            </a:r>
            <a:r>
              <a:rPr lang="zh-CN" altLang="zh-CN" dirty="0"/>
              <a:t>服务，要么已经以云计算、云存储、云下载、云安全的形态提供给用户，要么正在向云端迁移。</a:t>
            </a:r>
            <a:endParaRPr lang="en-US" altLang="zh-CN" sz="2000" dirty="0">
              <a:latin typeface="宋体"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CAFACB-B8F4-4FFE-BF84-1BF293BD32E7}" type="slidenum">
              <a:rPr lang="en-US" altLang="zh-CN" smtClean="0"/>
              <a:pPr/>
              <a:t>54</a:t>
            </a:fld>
            <a:endParaRPr lang="en-US" altLang="zh-CN"/>
          </a:p>
        </p:txBody>
      </p:sp>
      <p:sp>
        <p:nvSpPr>
          <p:cNvPr id="8195" name="Slide Image Placeholder 1"/>
          <p:cNvSpPr>
            <a:spLocks noGrp="1" noRot="1" noChangeAspect="1" noTextEdit="1"/>
          </p:cNvSpPr>
          <p:nvPr>
            <p:ph type="sldImg"/>
          </p:nvPr>
        </p:nvSpPr>
        <p:spPr>
          <a:ln/>
        </p:spPr>
      </p:sp>
      <p:sp>
        <p:nvSpPr>
          <p:cNvPr id="819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2000" dirty="0"/>
          </a:p>
        </p:txBody>
      </p:sp>
      <p:sp>
        <p:nvSpPr>
          <p:cNvPr id="819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FA36D01B-DBE4-4AC9-B6CB-D5AE6BF6365D}" type="slidenum">
              <a:rPr lang="zh-CN" altLang="en-US" sz="1200">
                <a:latin typeface="Calibri" panose="020F0502020204030204" pitchFamily="34" charset="0"/>
              </a:rPr>
              <a:pPr algn="r" eaLnBrk="1" hangingPunct="1"/>
              <a:t>54</a:t>
            </a:fld>
            <a:endParaRPr lang="en-US" altLang="zh-CN" sz="1200">
              <a:latin typeface="Calibri" panose="020F0502020204030204" pitchFamily="34" charset="0"/>
            </a:endParaRPr>
          </a:p>
        </p:txBody>
      </p:sp>
    </p:spTree>
    <p:extLst>
      <p:ext uri="{BB962C8B-B14F-4D97-AF65-F5344CB8AC3E}">
        <p14:creationId xmlns:p14="http://schemas.microsoft.com/office/powerpoint/2010/main" val="22144065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CAFACB-B8F4-4FFE-BF84-1BF293BD32E7}" type="slidenum">
              <a:rPr lang="en-US" altLang="zh-CN" smtClean="0"/>
              <a:pPr/>
              <a:t>55</a:t>
            </a:fld>
            <a:endParaRPr lang="en-US" altLang="zh-CN"/>
          </a:p>
        </p:txBody>
      </p:sp>
      <p:sp>
        <p:nvSpPr>
          <p:cNvPr id="8195" name="Slide Image Placeholder 1"/>
          <p:cNvSpPr>
            <a:spLocks noGrp="1" noRot="1" noChangeAspect="1" noTextEdit="1"/>
          </p:cNvSpPr>
          <p:nvPr>
            <p:ph type="sldImg"/>
          </p:nvPr>
        </p:nvSpPr>
        <p:spPr>
          <a:ln/>
        </p:spPr>
      </p:sp>
      <p:sp>
        <p:nvSpPr>
          <p:cNvPr id="819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2000" dirty="0"/>
          </a:p>
        </p:txBody>
      </p:sp>
      <p:sp>
        <p:nvSpPr>
          <p:cNvPr id="819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FA36D01B-DBE4-4AC9-B6CB-D5AE6BF6365D}" type="slidenum">
              <a:rPr lang="zh-CN" altLang="en-US" sz="1200">
                <a:latin typeface="Calibri" panose="020F0502020204030204" pitchFamily="34" charset="0"/>
              </a:rPr>
              <a:pPr algn="r" eaLnBrk="1" hangingPunct="1"/>
              <a:t>55</a:t>
            </a:fld>
            <a:endParaRPr lang="en-US" altLang="zh-CN" sz="1200">
              <a:latin typeface="Calibri" panose="020F0502020204030204" pitchFamily="34" charset="0"/>
            </a:endParaRPr>
          </a:p>
        </p:txBody>
      </p:sp>
    </p:spTree>
    <p:extLst>
      <p:ext uri="{BB962C8B-B14F-4D97-AF65-F5344CB8AC3E}">
        <p14:creationId xmlns:p14="http://schemas.microsoft.com/office/powerpoint/2010/main" val="32375246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CAFACB-B8F4-4FFE-BF84-1BF293BD32E7}" type="slidenum">
              <a:rPr lang="en-US" altLang="zh-CN" smtClean="0"/>
              <a:pPr/>
              <a:t>56</a:t>
            </a:fld>
            <a:endParaRPr lang="en-US" altLang="zh-CN"/>
          </a:p>
        </p:txBody>
      </p:sp>
      <p:sp>
        <p:nvSpPr>
          <p:cNvPr id="8195" name="Slide Image Placeholder 1"/>
          <p:cNvSpPr>
            <a:spLocks noGrp="1" noRot="1" noChangeAspect="1" noTextEdit="1"/>
          </p:cNvSpPr>
          <p:nvPr>
            <p:ph type="sldImg"/>
          </p:nvPr>
        </p:nvSpPr>
        <p:spPr>
          <a:ln/>
        </p:spPr>
      </p:sp>
      <p:sp>
        <p:nvSpPr>
          <p:cNvPr id="819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2000" dirty="0"/>
          </a:p>
        </p:txBody>
      </p:sp>
      <p:sp>
        <p:nvSpPr>
          <p:cNvPr id="819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FA36D01B-DBE4-4AC9-B6CB-D5AE6BF6365D}" type="slidenum">
              <a:rPr lang="zh-CN" altLang="en-US" sz="1200">
                <a:latin typeface="Calibri" panose="020F0502020204030204" pitchFamily="34" charset="0"/>
              </a:rPr>
              <a:pPr algn="r" eaLnBrk="1" hangingPunct="1"/>
              <a:t>56</a:t>
            </a:fld>
            <a:endParaRPr lang="en-US" altLang="zh-CN" sz="1200">
              <a:latin typeface="Calibri" panose="020F0502020204030204" pitchFamily="34" charset="0"/>
            </a:endParaRPr>
          </a:p>
        </p:txBody>
      </p:sp>
    </p:spTree>
    <p:extLst>
      <p:ext uri="{BB962C8B-B14F-4D97-AF65-F5344CB8AC3E}">
        <p14:creationId xmlns:p14="http://schemas.microsoft.com/office/powerpoint/2010/main" val="10875324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CAFACB-B8F4-4FFE-BF84-1BF293BD32E7}" type="slidenum">
              <a:rPr lang="en-US" altLang="zh-CN" smtClean="0"/>
              <a:pPr/>
              <a:t>57</a:t>
            </a:fld>
            <a:endParaRPr lang="en-US" altLang="zh-CN"/>
          </a:p>
        </p:txBody>
      </p:sp>
      <p:sp>
        <p:nvSpPr>
          <p:cNvPr id="8195" name="Slide Image Placeholder 1"/>
          <p:cNvSpPr>
            <a:spLocks noGrp="1" noRot="1" noChangeAspect="1" noTextEdit="1"/>
          </p:cNvSpPr>
          <p:nvPr>
            <p:ph type="sldImg"/>
          </p:nvPr>
        </p:nvSpPr>
        <p:spPr>
          <a:ln/>
        </p:spPr>
      </p:sp>
      <p:sp>
        <p:nvSpPr>
          <p:cNvPr id="819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2000" dirty="0"/>
          </a:p>
        </p:txBody>
      </p:sp>
      <p:sp>
        <p:nvSpPr>
          <p:cNvPr id="819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FA36D01B-DBE4-4AC9-B6CB-D5AE6BF6365D}" type="slidenum">
              <a:rPr lang="zh-CN" altLang="en-US" sz="1200">
                <a:latin typeface="Calibri" panose="020F0502020204030204" pitchFamily="34" charset="0"/>
              </a:rPr>
              <a:pPr algn="r" eaLnBrk="1" hangingPunct="1"/>
              <a:t>57</a:t>
            </a:fld>
            <a:endParaRPr lang="en-US" altLang="zh-CN" sz="1200">
              <a:latin typeface="Calibri" panose="020F0502020204030204" pitchFamily="34" charset="0"/>
            </a:endParaRPr>
          </a:p>
        </p:txBody>
      </p:sp>
    </p:spTree>
    <p:extLst>
      <p:ext uri="{BB962C8B-B14F-4D97-AF65-F5344CB8AC3E}">
        <p14:creationId xmlns:p14="http://schemas.microsoft.com/office/powerpoint/2010/main" val="8234698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CAFACB-B8F4-4FFE-BF84-1BF293BD32E7}" type="slidenum">
              <a:rPr lang="en-US" altLang="zh-CN" smtClean="0"/>
              <a:pPr/>
              <a:t>58</a:t>
            </a:fld>
            <a:endParaRPr lang="en-US" altLang="zh-CN"/>
          </a:p>
        </p:txBody>
      </p:sp>
      <p:sp>
        <p:nvSpPr>
          <p:cNvPr id="8195" name="Slide Image Placeholder 1"/>
          <p:cNvSpPr>
            <a:spLocks noGrp="1" noRot="1" noChangeAspect="1" noTextEdit="1"/>
          </p:cNvSpPr>
          <p:nvPr>
            <p:ph type="sldImg"/>
          </p:nvPr>
        </p:nvSpPr>
        <p:spPr>
          <a:ln/>
        </p:spPr>
      </p:sp>
      <p:sp>
        <p:nvSpPr>
          <p:cNvPr id="819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2000" dirty="0"/>
          </a:p>
        </p:txBody>
      </p:sp>
      <p:sp>
        <p:nvSpPr>
          <p:cNvPr id="819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FA36D01B-DBE4-4AC9-B6CB-D5AE6BF6365D}" type="slidenum">
              <a:rPr lang="zh-CN" altLang="en-US" sz="1200">
                <a:latin typeface="Calibri" panose="020F0502020204030204" pitchFamily="34" charset="0"/>
              </a:rPr>
              <a:pPr algn="r" eaLnBrk="1" hangingPunct="1"/>
              <a:t>58</a:t>
            </a:fld>
            <a:endParaRPr lang="en-US" altLang="zh-CN" sz="1200">
              <a:latin typeface="Calibri" panose="020F0502020204030204" pitchFamily="34" charset="0"/>
            </a:endParaRPr>
          </a:p>
        </p:txBody>
      </p:sp>
    </p:spTree>
    <p:extLst>
      <p:ext uri="{BB962C8B-B14F-4D97-AF65-F5344CB8AC3E}">
        <p14:creationId xmlns:p14="http://schemas.microsoft.com/office/powerpoint/2010/main" val="9566038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05000"/>
              </a:lnSpc>
            </a:pPr>
            <a:endParaRPr lang="en-US" altLang="zh-CN" sz="2200" dirty="0"/>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3275" indent="-307975">
              <a:defRPr>
                <a:solidFill>
                  <a:schemeClr val="tx1"/>
                </a:solidFill>
                <a:latin typeface="Arial" panose="020B0604020202020204" pitchFamily="34" charset="0"/>
                <a:ea typeface="宋体" panose="02010600030101010101" pitchFamily="2" charset="-122"/>
              </a:defRPr>
            </a:lvl2pPr>
            <a:lvl3pPr marL="1236663" indent="-246063">
              <a:defRPr>
                <a:solidFill>
                  <a:schemeClr val="tx1"/>
                </a:solidFill>
                <a:latin typeface="Arial" panose="020B0604020202020204" pitchFamily="34" charset="0"/>
                <a:ea typeface="宋体" panose="02010600030101010101" pitchFamily="2" charset="-122"/>
              </a:defRPr>
            </a:lvl3pPr>
            <a:lvl4pPr marL="1731963" indent="-246063">
              <a:defRPr>
                <a:solidFill>
                  <a:schemeClr val="tx1"/>
                </a:solidFill>
                <a:latin typeface="Arial" panose="020B0604020202020204" pitchFamily="34" charset="0"/>
                <a:ea typeface="宋体" panose="02010600030101010101" pitchFamily="2" charset="-122"/>
              </a:defRPr>
            </a:lvl4pPr>
            <a:lvl5pPr marL="2227263" indent="-246063">
              <a:defRPr>
                <a:solidFill>
                  <a:schemeClr val="tx1"/>
                </a:solidFill>
                <a:latin typeface="Arial" panose="020B0604020202020204" pitchFamily="34" charset="0"/>
                <a:ea typeface="宋体" panose="02010600030101010101" pitchFamily="2" charset="-122"/>
              </a:defRPr>
            </a:lvl5pPr>
            <a:lvl6pPr marL="2684463" indent="-2460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1663" indent="-2460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98863" indent="-2460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6063" indent="-2460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1EC451D-095D-4BD3-ACB6-BF304E76842A}" type="slidenum">
              <a:rPr lang="en-US" altLang="zh-CN" smtClean="0"/>
              <a:pPr/>
              <a:t>59</a:t>
            </a:fld>
            <a:endParaRPr lang="en-US" altLang="zh-CN"/>
          </a:p>
        </p:txBody>
      </p:sp>
    </p:spTree>
    <p:extLst>
      <p:ext uri="{BB962C8B-B14F-4D97-AF65-F5344CB8AC3E}">
        <p14:creationId xmlns:p14="http://schemas.microsoft.com/office/powerpoint/2010/main" val="27486976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105000"/>
              </a:lnSpc>
            </a:pPr>
            <a:endParaRPr lang="en-US" altLang="zh-CN" sz="2200" dirty="0"/>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803275" indent="-307975">
              <a:defRPr>
                <a:solidFill>
                  <a:schemeClr val="tx1"/>
                </a:solidFill>
                <a:latin typeface="Arial" panose="020B0604020202020204" pitchFamily="34" charset="0"/>
                <a:ea typeface="宋体" panose="02010600030101010101" pitchFamily="2" charset="-122"/>
              </a:defRPr>
            </a:lvl2pPr>
            <a:lvl3pPr marL="1236663" indent="-246063">
              <a:defRPr>
                <a:solidFill>
                  <a:schemeClr val="tx1"/>
                </a:solidFill>
                <a:latin typeface="Arial" panose="020B0604020202020204" pitchFamily="34" charset="0"/>
                <a:ea typeface="宋体" panose="02010600030101010101" pitchFamily="2" charset="-122"/>
              </a:defRPr>
            </a:lvl3pPr>
            <a:lvl4pPr marL="1731963" indent="-246063">
              <a:defRPr>
                <a:solidFill>
                  <a:schemeClr val="tx1"/>
                </a:solidFill>
                <a:latin typeface="Arial" panose="020B0604020202020204" pitchFamily="34" charset="0"/>
                <a:ea typeface="宋体" panose="02010600030101010101" pitchFamily="2" charset="-122"/>
              </a:defRPr>
            </a:lvl4pPr>
            <a:lvl5pPr marL="2227263" indent="-246063">
              <a:defRPr>
                <a:solidFill>
                  <a:schemeClr val="tx1"/>
                </a:solidFill>
                <a:latin typeface="Arial" panose="020B0604020202020204" pitchFamily="34" charset="0"/>
                <a:ea typeface="宋体" panose="02010600030101010101" pitchFamily="2" charset="-122"/>
              </a:defRPr>
            </a:lvl5pPr>
            <a:lvl6pPr marL="2684463" indent="-2460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141663" indent="-2460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98863" indent="-2460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56063" indent="-246063"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1EC451D-095D-4BD3-ACB6-BF304E76842A}" type="slidenum">
              <a:rPr lang="en-US" altLang="zh-CN" smtClean="0"/>
              <a:pPr/>
              <a:t>60</a:t>
            </a:fld>
            <a:endParaRPr lang="en-US" altLang="zh-CN"/>
          </a:p>
        </p:txBody>
      </p:sp>
    </p:spTree>
    <p:extLst>
      <p:ext uri="{BB962C8B-B14F-4D97-AF65-F5344CB8AC3E}">
        <p14:creationId xmlns:p14="http://schemas.microsoft.com/office/powerpoint/2010/main" val="3270308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E9C84BF-FDE7-4BC6-8DB3-5F3CB870BEC1}" type="slidenum">
              <a:rPr lang="en-US" altLang="zh-CN" smtClean="0"/>
              <a:pPr/>
              <a:t>7</a:t>
            </a:fld>
            <a:endParaRPr lang="en-US" altLang="zh-CN"/>
          </a:p>
        </p:txBody>
      </p:sp>
      <p:sp>
        <p:nvSpPr>
          <p:cNvPr id="10243"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2C5B24A4-611A-4499-BDEB-E3B88D6C0980}" type="slidenum">
              <a:rPr lang="zh-CN" altLang="en-US" sz="1200">
                <a:latin typeface="Calibri" panose="020F0502020204030204" pitchFamily="34" charset="0"/>
              </a:rPr>
              <a:pPr algn="r" eaLnBrk="1" hangingPunct="1"/>
              <a:t>7</a:t>
            </a:fld>
            <a:endParaRPr lang="en-US" altLang="zh-CN" sz="1200">
              <a:latin typeface="Calibri" panose="020F0502020204030204" pitchFamily="34" charset="0"/>
            </a:endParaRPr>
          </a:p>
        </p:txBody>
      </p:sp>
      <p:sp>
        <p:nvSpPr>
          <p:cNvPr id="10244" name="Rectangle 2"/>
          <p:cNvSpPr>
            <a:spLocks noGrp="1" noRot="1" noChangeAspect="1" noChangeArrowheads="1" noTextEdit="1"/>
          </p:cNvSpPr>
          <p:nvPr>
            <p:ph type="sldImg"/>
          </p:nvPr>
        </p:nvSpPr>
        <p:spPr>
          <a:ln/>
        </p:spPr>
      </p:sp>
      <p:sp>
        <p:nvSpPr>
          <p:cNvPr id="102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zh-CN" sz="2000" dirty="0">
              <a:latin typeface="宋体" panose="02010600030101010101" pitchFamily="2" charset="-122"/>
            </a:endParaRPr>
          </a:p>
        </p:txBody>
      </p:sp>
    </p:spTree>
    <p:extLst>
      <p:ext uri="{BB962C8B-B14F-4D97-AF65-F5344CB8AC3E}">
        <p14:creationId xmlns:p14="http://schemas.microsoft.com/office/powerpoint/2010/main" val="14426016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7CD871-026B-47EE-83C2-79984D2C5814}" type="slidenum">
              <a:rPr lang="en-US" altLang="zh-CN" smtClean="0"/>
              <a:pPr/>
              <a:t>61</a:t>
            </a:fld>
            <a:endParaRPr lang="en-US" altLang="zh-CN"/>
          </a:p>
        </p:txBody>
      </p:sp>
      <p:sp>
        <p:nvSpPr>
          <p:cNvPr id="77827" name="Slide Image Placeholder 1"/>
          <p:cNvSpPr>
            <a:spLocks noGrp="1" noRot="1" noChangeAspect="1" noTextEdit="1"/>
          </p:cNvSpPr>
          <p:nvPr>
            <p:ph type="sldImg"/>
          </p:nvPr>
        </p:nvSpPr>
        <p:spPr>
          <a:ln/>
        </p:spPr>
      </p:sp>
      <p:sp>
        <p:nvSpPr>
          <p:cNvPr id="7782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zh-CN" altLang="en-US" sz="1600" dirty="0">
                <a:ea typeface="黑体" panose="02010609060101010101" pitchFamily="49" charset="-122"/>
              </a:rPr>
              <a:t>我们同百度手机卫士团队合作，利用互联网、云计算的方法识别伪基站，实践了四重技术，已经取得了一定效果，给公安部门提供了很大的帮助。</a:t>
            </a:r>
            <a:endParaRPr lang="en-US" altLang="zh-CN" sz="1600" dirty="0">
              <a:ea typeface="黑体" panose="02010609060101010101" pitchFamily="49" charset="-122"/>
            </a:endParaRPr>
          </a:p>
        </p:txBody>
      </p:sp>
      <p:sp>
        <p:nvSpPr>
          <p:cNvPr id="77829"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6D1ABC56-87CF-45EB-AC5E-2D04B36A3152}" type="slidenum">
              <a:rPr lang="zh-CN" altLang="en-US" sz="1200">
                <a:latin typeface="Calibri" panose="020F0502020204030204" pitchFamily="34" charset="0"/>
              </a:rPr>
              <a:pPr algn="r" eaLnBrk="1" hangingPunct="1"/>
              <a:t>61</a:t>
            </a:fld>
            <a:endParaRPr lang="en-US" altLang="zh-CN" sz="1200">
              <a:latin typeface="Calibri" panose="020F0502020204030204" pitchFamily="34" charset="0"/>
            </a:endParaRPr>
          </a:p>
        </p:txBody>
      </p:sp>
    </p:spTree>
    <p:extLst>
      <p:ext uri="{BB962C8B-B14F-4D97-AF65-F5344CB8AC3E}">
        <p14:creationId xmlns:p14="http://schemas.microsoft.com/office/powerpoint/2010/main" val="7579566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defRPr/>
            </a:pPr>
            <a:endParaRPr lang="en-US" altLang="zh-CN" sz="2000" cap="all" dirty="0">
              <a:ln w="9000" cmpd="sng">
                <a:solidFill>
                  <a:schemeClr val="accent4">
                    <a:shade val="50000"/>
                    <a:satMod val="120000"/>
                  </a:schemeClr>
                </a:solidFill>
                <a:prstDash val="solid"/>
              </a:ln>
              <a:latin typeface="黑体" pitchFamily="2" charset="-122"/>
              <a:ea typeface="黑体" pitchFamily="2" charset="-122"/>
            </a:endParaRPr>
          </a:p>
        </p:txBody>
      </p:sp>
      <p:sp>
        <p:nvSpPr>
          <p:cNvPr id="286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F2ADA80-CEB9-43D3-9E53-B2B79728104E}" type="slidenum">
              <a:rPr lang="en-US" altLang="zh-CN" smtClean="0"/>
              <a:pPr/>
              <a:t>62</a:t>
            </a:fld>
            <a:endParaRPr lang="en-US" altLang="zh-CN"/>
          </a:p>
        </p:txBody>
      </p:sp>
    </p:spTree>
    <p:extLst>
      <p:ext uri="{BB962C8B-B14F-4D97-AF65-F5344CB8AC3E}">
        <p14:creationId xmlns:p14="http://schemas.microsoft.com/office/powerpoint/2010/main" val="29197549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CAFACB-B8F4-4FFE-BF84-1BF293BD32E7}" type="slidenum">
              <a:rPr lang="en-US" altLang="zh-CN" smtClean="0"/>
              <a:pPr/>
              <a:t>63</a:t>
            </a:fld>
            <a:endParaRPr lang="en-US" altLang="zh-CN"/>
          </a:p>
        </p:txBody>
      </p:sp>
      <p:sp>
        <p:nvSpPr>
          <p:cNvPr id="8195" name="Slide Image Placeholder 1"/>
          <p:cNvSpPr>
            <a:spLocks noGrp="1" noRot="1" noChangeAspect="1" noTextEdit="1"/>
          </p:cNvSpPr>
          <p:nvPr>
            <p:ph type="sldImg"/>
          </p:nvPr>
        </p:nvSpPr>
        <p:spPr>
          <a:ln/>
        </p:spPr>
      </p:sp>
      <p:sp>
        <p:nvSpPr>
          <p:cNvPr id="819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2000" dirty="0"/>
          </a:p>
        </p:txBody>
      </p:sp>
      <p:sp>
        <p:nvSpPr>
          <p:cNvPr id="819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FA36D01B-DBE4-4AC9-B6CB-D5AE6BF6365D}" type="slidenum">
              <a:rPr lang="zh-CN" altLang="en-US" sz="1200">
                <a:latin typeface="Calibri" panose="020F0502020204030204" pitchFamily="34" charset="0"/>
              </a:rPr>
              <a:pPr algn="r" eaLnBrk="1" hangingPunct="1"/>
              <a:t>63</a:t>
            </a:fld>
            <a:endParaRPr lang="en-US" altLang="zh-CN" sz="1200">
              <a:latin typeface="Calibri" panose="020F0502020204030204" pitchFamily="34" charset="0"/>
            </a:endParaRPr>
          </a:p>
        </p:txBody>
      </p:sp>
    </p:spTree>
    <p:extLst>
      <p:ext uri="{BB962C8B-B14F-4D97-AF65-F5344CB8AC3E}">
        <p14:creationId xmlns:p14="http://schemas.microsoft.com/office/powerpoint/2010/main" val="28734574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F4A5F532-05E0-4A9B-B642-AC4F594D41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623184D-8294-4D99-A7AD-AC49BF392B21}" type="slidenum">
              <a:rPr lang="en-US" altLang="zh-CN" smtClean="0"/>
              <a:pPr/>
              <a:t>64</a:t>
            </a:fld>
            <a:endParaRPr lang="en-US" altLang="zh-CN"/>
          </a:p>
        </p:txBody>
      </p:sp>
      <p:sp>
        <p:nvSpPr>
          <p:cNvPr id="32771" name="Slide Image Placeholder 1">
            <a:extLst>
              <a:ext uri="{FF2B5EF4-FFF2-40B4-BE49-F238E27FC236}">
                <a16:creationId xmlns:a16="http://schemas.microsoft.com/office/drawing/2014/main" id="{A61017D7-7266-4952-8925-B12054B3CF82}"/>
              </a:ext>
            </a:extLst>
          </p:cNvPr>
          <p:cNvSpPr>
            <a:spLocks noGrp="1" noRot="1" noChangeAspect="1" noChangeArrowheads="1" noTextEdit="1"/>
          </p:cNvSpPr>
          <p:nvPr>
            <p:ph type="sldImg"/>
          </p:nvPr>
        </p:nvSpPr>
        <p:spPr>
          <a:ln/>
        </p:spPr>
      </p:sp>
      <p:sp>
        <p:nvSpPr>
          <p:cNvPr id="32772" name="Notes Placeholder 2">
            <a:extLst>
              <a:ext uri="{FF2B5EF4-FFF2-40B4-BE49-F238E27FC236}">
                <a16:creationId xmlns:a16="http://schemas.microsoft.com/office/drawing/2014/main" id="{2671E3A7-ED35-43B4-A36D-ADD83CF37AF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endParaRPr lang="en-US" altLang="zh-CN" sz="2000" dirty="0">
              <a:ea typeface="黑体" panose="02010609060101010101" pitchFamily="49" charset="-122"/>
            </a:endParaRPr>
          </a:p>
        </p:txBody>
      </p:sp>
      <p:sp>
        <p:nvSpPr>
          <p:cNvPr id="32773" name="Slide Number Placeholder 3">
            <a:extLst>
              <a:ext uri="{FF2B5EF4-FFF2-40B4-BE49-F238E27FC236}">
                <a16:creationId xmlns:a16="http://schemas.microsoft.com/office/drawing/2014/main" id="{B0EFFE68-A0A7-4619-BA6A-6EA40102A324}"/>
              </a:ext>
            </a:extLst>
          </p:cNvPr>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B5861E12-DF7B-4148-ADCA-0F377CE9FAB7}" type="slidenum">
              <a:rPr lang="zh-CN" altLang="en-US" sz="1200">
                <a:latin typeface="Calibri" panose="020F0502020204030204" pitchFamily="34" charset="0"/>
              </a:rPr>
              <a:pPr algn="r" eaLnBrk="1" hangingPunct="1"/>
              <a:t>64</a:t>
            </a:fld>
            <a:endParaRPr lang="en-US" altLang="zh-CN" sz="1200">
              <a:latin typeface="Calibri" panose="020F050202020403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CAFACB-B8F4-4FFE-BF84-1BF293BD32E7}" type="slidenum">
              <a:rPr lang="en-US" altLang="zh-CN" smtClean="0"/>
              <a:pPr/>
              <a:t>65</a:t>
            </a:fld>
            <a:endParaRPr lang="en-US" altLang="zh-CN"/>
          </a:p>
        </p:txBody>
      </p:sp>
      <p:sp>
        <p:nvSpPr>
          <p:cNvPr id="8195" name="Slide Image Placeholder 1"/>
          <p:cNvSpPr>
            <a:spLocks noGrp="1" noRot="1" noChangeAspect="1" noTextEdit="1"/>
          </p:cNvSpPr>
          <p:nvPr>
            <p:ph type="sldImg"/>
          </p:nvPr>
        </p:nvSpPr>
        <p:spPr>
          <a:ln/>
        </p:spPr>
      </p:sp>
      <p:sp>
        <p:nvSpPr>
          <p:cNvPr id="819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sz="2000" dirty="0"/>
          </a:p>
        </p:txBody>
      </p:sp>
      <p:sp>
        <p:nvSpPr>
          <p:cNvPr id="8197"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FA36D01B-DBE4-4AC9-B6CB-D5AE6BF6365D}" type="slidenum">
              <a:rPr lang="zh-CN" altLang="en-US" sz="1200">
                <a:latin typeface="Calibri" panose="020F0502020204030204" pitchFamily="34" charset="0"/>
              </a:rPr>
              <a:pPr algn="r" eaLnBrk="1" hangingPunct="1"/>
              <a:t>65</a:t>
            </a:fld>
            <a:endParaRPr lang="en-US" altLang="zh-CN" sz="1200">
              <a:latin typeface="Calibri" panose="020F0502020204030204" pitchFamily="34" charset="0"/>
            </a:endParaRPr>
          </a:p>
        </p:txBody>
      </p:sp>
    </p:spTree>
    <p:extLst>
      <p:ext uri="{BB962C8B-B14F-4D97-AF65-F5344CB8AC3E}">
        <p14:creationId xmlns:p14="http://schemas.microsoft.com/office/powerpoint/2010/main" val="30695402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p:spPr>
      </p:sp>
      <p:sp>
        <p:nvSpPr>
          <p:cNvPr id="819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E69712D-0844-4AE4-824B-8D8A3ECDC35C}" type="slidenum">
              <a:rPr lang="en-US" altLang="zh-CN" smtClean="0"/>
              <a:pPr/>
              <a:t>66</a:t>
            </a:fld>
            <a:endParaRPr lang="en-US" altLang="zh-CN"/>
          </a:p>
        </p:txBody>
      </p:sp>
    </p:spTree>
    <p:extLst>
      <p:ext uri="{BB962C8B-B14F-4D97-AF65-F5344CB8AC3E}">
        <p14:creationId xmlns:p14="http://schemas.microsoft.com/office/powerpoint/2010/main" val="2304851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D846AAB-9E0F-4374-BF6A-0E5E9E6743B1}" type="slidenum">
              <a:rPr lang="en-US" altLang="zh-CN" smtClean="0"/>
              <a:pPr/>
              <a:t>8</a:t>
            </a:fld>
            <a:endParaRPr lang="en-US" altLang="zh-CN"/>
          </a:p>
        </p:txBody>
      </p:sp>
      <p:sp>
        <p:nvSpPr>
          <p:cNvPr id="1229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5A9ABFB5-4BB7-4D31-B834-08A41A95DCBE}" type="slidenum">
              <a:rPr lang="zh-CN" altLang="en-US" sz="1200">
                <a:latin typeface="Calibri" panose="020F0502020204030204" pitchFamily="34" charset="0"/>
              </a:rPr>
              <a:pPr algn="r" eaLnBrk="1" hangingPunct="1"/>
              <a:t>8</a:t>
            </a:fld>
            <a:endParaRPr lang="en-US" altLang="zh-CN" sz="1200">
              <a:latin typeface="Calibri" panose="020F0502020204030204" pitchFamily="34" charset="0"/>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zh-CN"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65126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69950" indent="-333375">
              <a:spcBef>
                <a:spcPct val="30000"/>
              </a:spcBef>
              <a:defRPr sz="1200">
                <a:solidFill>
                  <a:schemeClr val="tx1"/>
                </a:solidFill>
                <a:latin typeface="Arial" panose="020B0604020202020204" pitchFamily="34" charset="0"/>
                <a:ea typeface="宋体" panose="02010600030101010101" pitchFamily="2" charset="-122"/>
              </a:defRPr>
            </a:lvl2pPr>
            <a:lvl3pPr marL="1338263" indent="-265113">
              <a:spcBef>
                <a:spcPct val="30000"/>
              </a:spcBef>
              <a:defRPr sz="1200">
                <a:solidFill>
                  <a:schemeClr val="tx1"/>
                </a:solidFill>
                <a:latin typeface="Arial" panose="020B0604020202020204" pitchFamily="34" charset="0"/>
                <a:ea typeface="宋体" panose="02010600030101010101" pitchFamily="2" charset="-122"/>
              </a:defRPr>
            </a:lvl3pPr>
            <a:lvl4pPr marL="1874838" indent="-265113">
              <a:spcBef>
                <a:spcPct val="30000"/>
              </a:spcBef>
              <a:defRPr sz="1200">
                <a:solidFill>
                  <a:schemeClr val="tx1"/>
                </a:solidFill>
                <a:latin typeface="Arial" panose="020B0604020202020204" pitchFamily="34" charset="0"/>
                <a:ea typeface="宋体" panose="02010600030101010101" pitchFamily="2" charset="-122"/>
              </a:defRPr>
            </a:lvl4pPr>
            <a:lvl5pPr marL="2411413" indent="-265113">
              <a:spcBef>
                <a:spcPct val="30000"/>
              </a:spcBef>
              <a:defRPr sz="1200">
                <a:solidFill>
                  <a:schemeClr val="tx1"/>
                </a:solidFill>
                <a:latin typeface="Arial" panose="020B0604020202020204" pitchFamily="34" charset="0"/>
                <a:ea typeface="宋体" panose="02010600030101010101" pitchFamily="2" charset="-122"/>
              </a:defRPr>
            </a:lvl5pPr>
            <a:lvl6pPr marL="2868613"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325813"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783013"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240213"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42BFB865-AD6A-44A9-ACAC-DE3A0B2F6DB1}" type="slidenum">
              <a:rPr lang="en-US" altLang="zh-CN" sz="1400" smtClean="0"/>
              <a:pPr>
                <a:spcBef>
                  <a:spcPct val="0"/>
                </a:spcBef>
              </a:pPr>
              <a:t>9</a:t>
            </a:fld>
            <a:endParaRPr lang="en-US" altLang="zh-CN" sz="1400"/>
          </a:p>
        </p:txBody>
      </p:sp>
      <p:sp>
        <p:nvSpPr>
          <p:cNvPr id="16387" name="Rectangle 7"/>
          <p:cNvSpPr txBox="1">
            <a:spLocks noGrp="1" noChangeArrowheads="1"/>
          </p:cNvSpPr>
          <p:nvPr/>
        </p:nvSpPr>
        <p:spPr bwMode="auto">
          <a:xfrm>
            <a:off x="4162425" y="10880725"/>
            <a:ext cx="318452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289" tIns="53644" rIns="107289" bIns="53644"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465F5FAB-3069-4CE2-BA2C-733F28525F04}" type="slidenum">
              <a:rPr lang="zh-CN" altLang="en-US">
                <a:latin typeface="Calibri" panose="020F0502020204030204" pitchFamily="34" charset="0"/>
              </a:rPr>
              <a:pPr algn="r" eaLnBrk="1" hangingPunct="1">
                <a:spcBef>
                  <a:spcPct val="0"/>
                </a:spcBef>
              </a:pPr>
              <a:t>9</a:t>
            </a:fld>
            <a:endParaRPr lang="en-US" altLang="zh-CN">
              <a:latin typeface="Calibri" panose="020F0502020204030204" pitchFamily="34" charset="0"/>
            </a:endParaRPr>
          </a:p>
        </p:txBody>
      </p:sp>
      <p:sp>
        <p:nvSpPr>
          <p:cNvPr id="16388" name="Rectangle 2"/>
          <p:cNvSpPr>
            <a:spLocks noGrp="1" noRot="1" noChangeAspect="1" noChangeArrowheads="1" noTextEdit="1"/>
          </p:cNvSpPr>
          <p:nvPr>
            <p:ph type="sldImg"/>
          </p:nvPr>
        </p:nvSpPr>
        <p:spPr>
          <a:ln/>
        </p:spPr>
      </p:sp>
      <p:sp>
        <p:nvSpPr>
          <p:cNvPr id="1638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zh-CN" sz="2000" dirty="0"/>
          </a:p>
        </p:txBody>
      </p:sp>
    </p:spTree>
    <p:extLst>
      <p:ext uri="{BB962C8B-B14F-4D97-AF65-F5344CB8AC3E}">
        <p14:creationId xmlns:p14="http://schemas.microsoft.com/office/powerpoint/2010/main" val="3402961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869950" indent="-333375">
              <a:spcBef>
                <a:spcPct val="30000"/>
              </a:spcBef>
              <a:defRPr sz="1200">
                <a:solidFill>
                  <a:schemeClr val="tx1"/>
                </a:solidFill>
                <a:latin typeface="Arial" panose="020B0604020202020204" pitchFamily="34" charset="0"/>
                <a:ea typeface="宋体" panose="02010600030101010101" pitchFamily="2" charset="-122"/>
              </a:defRPr>
            </a:lvl2pPr>
            <a:lvl3pPr marL="1338263" indent="-265113">
              <a:spcBef>
                <a:spcPct val="30000"/>
              </a:spcBef>
              <a:defRPr sz="1200">
                <a:solidFill>
                  <a:schemeClr val="tx1"/>
                </a:solidFill>
                <a:latin typeface="Arial" panose="020B0604020202020204" pitchFamily="34" charset="0"/>
                <a:ea typeface="宋体" panose="02010600030101010101" pitchFamily="2" charset="-122"/>
              </a:defRPr>
            </a:lvl3pPr>
            <a:lvl4pPr marL="1874838" indent="-265113">
              <a:spcBef>
                <a:spcPct val="30000"/>
              </a:spcBef>
              <a:defRPr sz="1200">
                <a:solidFill>
                  <a:schemeClr val="tx1"/>
                </a:solidFill>
                <a:latin typeface="Arial" panose="020B0604020202020204" pitchFamily="34" charset="0"/>
                <a:ea typeface="宋体" panose="02010600030101010101" pitchFamily="2" charset="-122"/>
              </a:defRPr>
            </a:lvl4pPr>
            <a:lvl5pPr marL="2411413" indent="-265113">
              <a:spcBef>
                <a:spcPct val="30000"/>
              </a:spcBef>
              <a:defRPr sz="1200">
                <a:solidFill>
                  <a:schemeClr val="tx1"/>
                </a:solidFill>
                <a:latin typeface="Arial" panose="020B0604020202020204" pitchFamily="34" charset="0"/>
                <a:ea typeface="宋体" panose="02010600030101010101" pitchFamily="2" charset="-122"/>
              </a:defRPr>
            </a:lvl5pPr>
            <a:lvl6pPr marL="2868613"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3325813"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783013"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4240213" indent="-265113"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DB95149-A836-4608-AC9A-71B099E282EF}" type="slidenum">
              <a:rPr lang="en-US" altLang="zh-CN" sz="1400" smtClean="0"/>
              <a:pPr>
                <a:spcBef>
                  <a:spcPct val="0"/>
                </a:spcBef>
              </a:pPr>
              <a:t>10</a:t>
            </a:fld>
            <a:endParaRPr lang="en-US" altLang="zh-CN" sz="1400"/>
          </a:p>
        </p:txBody>
      </p:sp>
      <p:sp>
        <p:nvSpPr>
          <p:cNvPr id="18435" name="Rectangle 7"/>
          <p:cNvSpPr txBox="1">
            <a:spLocks noGrp="1" noChangeArrowheads="1"/>
          </p:cNvSpPr>
          <p:nvPr/>
        </p:nvSpPr>
        <p:spPr bwMode="auto">
          <a:xfrm>
            <a:off x="4162425" y="10880725"/>
            <a:ext cx="318452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7289" tIns="53644" rIns="107289" bIns="53644" anchor="b"/>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lgn="r" eaLnBrk="1" hangingPunct="1">
              <a:spcBef>
                <a:spcPct val="0"/>
              </a:spcBef>
            </a:pPr>
            <a:fld id="{B34D54D5-30E2-4718-8536-8E45AD305566}" type="slidenum">
              <a:rPr lang="zh-CN" altLang="en-US">
                <a:latin typeface="Calibri" panose="020F0502020204030204" pitchFamily="34" charset="0"/>
              </a:rPr>
              <a:pPr algn="r" eaLnBrk="1" hangingPunct="1">
                <a:spcBef>
                  <a:spcPct val="0"/>
                </a:spcBef>
              </a:pPr>
              <a:t>10</a:t>
            </a:fld>
            <a:endParaRPr lang="en-US" altLang="zh-CN">
              <a:latin typeface="Calibri" panose="020F0502020204030204" pitchFamily="34" charset="0"/>
            </a:endParaRPr>
          </a:p>
        </p:txBody>
      </p:sp>
      <p:sp>
        <p:nvSpPr>
          <p:cNvPr id="18436" name="Rectangle 2"/>
          <p:cNvSpPr>
            <a:spLocks noGrp="1" noRot="1" noChangeAspect="1" noChangeArrowheads="1" noTextEdit="1"/>
          </p:cNvSpPr>
          <p:nvPr>
            <p:ph type="sldImg"/>
          </p:nvPr>
        </p:nvSpPr>
        <p:spPr>
          <a:xfrm>
            <a:off x="814388" y="862013"/>
            <a:ext cx="5721350" cy="4292600"/>
          </a:xfrm>
          <a:ln/>
        </p:spPr>
      </p:sp>
      <p:sp>
        <p:nvSpPr>
          <p:cNvPr id="18437" name="Rectangle 3"/>
          <p:cNvSpPr>
            <a:spLocks noGrp="1" noChangeArrowheads="1"/>
          </p:cNvSpPr>
          <p:nvPr>
            <p:ph type="body" idx="1"/>
          </p:nvPr>
        </p:nvSpPr>
        <p:spPr>
          <a:xfrm>
            <a:off x="979488" y="5440363"/>
            <a:ext cx="5389562" cy="51530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2">
              <a:spcBef>
                <a:spcPct val="0"/>
              </a:spcBef>
            </a:pPr>
            <a:endParaRPr lang="en-US" altLang="zh-CN" sz="22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934134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EB024C2-A882-4248-8707-B40279C3C858}" type="slidenum">
              <a:rPr lang="en-US" altLang="zh-CN"/>
              <a:pPr>
                <a:defRPr/>
              </a:pPr>
              <a:t>‹#›</a:t>
            </a:fld>
            <a:endParaRPr lang="en-US" altLang="zh-CN"/>
          </a:p>
        </p:txBody>
      </p:sp>
    </p:spTree>
    <p:extLst>
      <p:ext uri="{BB962C8B-B14F-4D97-AF65-F5344CB8AC3E}">
        <p14:creationId xmlns:p14="http://schemas.microsoft.com/office/powerpoint/2010/main" val="2957683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8D71BA1-015B-4A57-B341-467EBD8F6E1C}" type="slidenum">
              <a:rPr lang="en-US" altLang="zh-CN"/>
              <a:pPr>
                <a:defRPr/>
              </a:pPr>
              <a:t>‹#›</a:t>
            </a:fld>
            <a:endParaRPr lang="en-US" altLang="zh-CN"/>
          </a:p>
        </p:txBody>
      </p:sp>
    </p:spTree>
    <p:extLst>
      <p:ext uri="{BB962C8B-B14F-4D97-AF65-F5344CB8AC3E}">
        <p14:creationId xmlns:p14="http://schemas.microsoft.com/office/powerpoint/2010/main" val="3998791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48815D7-A0F1-47D7-98D5-099007D87007}" type="slidenum">
              <a:rPr lang="en-US" altLang="zh-CN"/>
              <a:pPr>
                <a:defRPr/>
              </a:pPr>
              <a:t>‹#›</a:t>
            </a:fld>
            <a:endParaRPr lang="en-US" altLang="zh-CN"/>
          </a:p>
        </p:txBody>
      </p:sp>
    </p:spTree>
    <p:extLst>
      <p:ext uri="{BB962C8B-B14F-4D97-AF65-F5344CB8AC3E}">
        <p14:creationId xmlns:p14="http://schemas.microsoft.com/office/powerpoint/2010/main" val="2465457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142C47E-3081-4775-B1B2-BEDCCC418353}" type="slidenum">
              <a:rPr lang="en-US" altLang="zh-CN"/>
              <a:pPr>
                <a:defRPr/>
              </a:pPr>
              <a:t>‹#›</a:t>
            </a:fld>
            <a:endParaRPr lang="en-US" altLang="zh-CN"/>
          </a:p>
        </p:txBody>
      </p:sp>
    </p:spTree>
    <p:extLst>
      <p:ext uri="{BB962C8B-B14F-4D97-AF65-F5344CB8AC3E}">
        <p14:creationId xmlns:p14="http://schemas.microsoft.com/office/powerpoint/2010/main" val="242119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F80FF1A-9020-4183-9D62-3E8464B9B5CC}" type="slidenum">
              <a:rPr lang="en-US" altLang="zh-CN"/>
              <a:pPr>
                <a:defRPr/>
              </a:pPr>
              <a:t>‹#›</a:t>
            </a:fld>
            <a:endParaRPr lang="en-US" altLang="zh-CN"/>
          </a:p>
        </p:txBody>
      </p:sp>
    </p:spTree>
    <p:extLst>
      <p:ext uri="{BB962C8B-B14F-4D97-AF65-F5344CB8AC3E}">
        <p14:creationId xmlns:p14="http://schemas.microsoft.com/office/powerpoint/2010/main" val="3331960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3851388-A992-4735-856B-CC62A8B486CB}" type="slidenum">
              <a:rPr lang="en-US" altLang="zh-CN"/>
              <a:pPr>
                <a:defRPr/>
              </a:pPr>
              <a:t>‹#›</a:t>
            </a:fld>
            <a:endParaRPr lang="en-US" altLang="zh-CN"/>
          </a:p>
        </p:txBody>
      </p:sp>
    </p:spTree>
    <p:extLst>
      <p:ext uri="{BB962C8B-B14F-4D97-AF65-F5344CB8AC3E}">
        <p14:creationId xmlns:p14="http://schemas.microsoft.com/office/powerpoint/2010/main" val="233485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D9A86FF5-82A8-45D1-82D9-82BE2479471D}" type="slidenum">
              <a:rPr lang="en-US" altLang="zh-CN"/>
              <a:pPr>
                <a:defRPr/>
              </a:pPr>
              <a:t>‹#›</a:t>
            </a:fld>
            <a:endParaRPr lang="en-US" altLang="zh-CN"/>
          </a:p>
        </p:txBody>
      </p:sp>
    </p:spTree>
    <p:extLst>
      <p:ext uri="{BB962C8B-B14F-4D97-AF65-F5344CB8AC3E}">
        <p14:creationId xmlns:p14="http://schemas.microsoft.com/office/powerpoint/2010/main" val="561904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C60965DD-7C46-46BC-8C47-411041547DAF}" type="slidenum">
              <a:rPr lang="en-US" altLang="zh-CN"/>
              <a:pPr>
                <a:defRPr/>
              </a:pPr>
              <a:t>‹#›</a:t>
            </a:fld>
            <a:endParaRPr lang="en-US" altLang="zh-CN"/>
          </a:p>
        </p:txBody>
      </p:sp>
    </p:spTree>
    <p:extLst>
      <p:ext uri="{BB962C8B-B14F-4D97-AF65-F5344CB8AC3E}">
        <p14:creationId xmlns:p14="http://schemas.microsoft.com/office/powerpoint/2010/main" val="3869188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xfrm>
            <a:off x="3505200" y="6408738"/>
            <a:ext cx="2133600" cy="476250"/>
          </a:xfrm>
        </p:spPr>
        <p:txBody>
          <a:bodyPr/>
          <a:lstStyle>
            <a:lvl1pPr algn="ctr">
              <a:defRPr sz="2400"/>
            </a:lvl1pPr>
          </a:lstStyle>
          <a:p>
            <a:pPr>
              <a:defRPr/>
            </a:pPr>
            <a:fld id="{F71880F8-7C78-4687-B138-2B946B8CDE27}" type="slidenum">
              <a:rPr lang="en-US" altLang="zh-CN"/>
              <a:pPr>
                <a:defRPr/>
              </a:pPr>
              <a:t>‹#›</a:t>
            </a:fld>
            <a:endParaRPr lang="en-US" altLang="zh-CN"/>
          </a:p>
        </p:txBody>
      </p:sp>
    </p:spTree>
    <p:extLst>
      <p:ext uri="{BB962C8B-B14F-4D97-AF65-F5344CB8AC3E}">
        <p14:creationId xmlns:p14="http://schemas.microsoft.com/office/powerpoint/2010/main" val="2288260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5FE517D-4A77-434E-8A26-33D525AA7CE7}" type="slidenum">
              <a:rPr lang="en-US" altLang="zh-CN"/>
              <a:pPr>
                <a:defRPr/>
              </a:pPr>
              <a:t>‹#›</a:t>
            </a:fld>
            <a:endParaRPr lang="en-US" altLang="zh-CN"/>
          </a:p>
        </p:txBody>
      </p:sp>
    </p:spTree>
    <p:extLst>
      <p:ext uri="{BB962C8B-B14F-4D97-AF65-F5344CB8AC3E}">
        <p14:creationId xmlns:p14="http://schemas.microsoft.com/office/powerpoint/2010/main" val="2478055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165A369-D53F-446E-8629-A62763BA6FA8}" type="slidenum">
              <a:rPr lang="en-US" altLang="zh-CN"/>
              <a:pPr>
                <a:defRPr/>
              </a:pPr>
              <a:t>‹#›</a:t>
            </a:fld>
            <a:endParaRPr lang="en-US" altLang="zh-CN"/>
          </a:p>
        </p:txBody>
      </p:sp>
    </p:spTree>
    <p:extLst>
      <p:ext uri="{BB962C8B-B14F-4D97-AF65-F5344CB8AC3E}">
        <p14:creationId xmlns:p14="http://schemas.microsoft.com/office/powerpoint/2010/main" val="886632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panose="020B0604020202020204" pitchFamily="34" charset="0"/>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panose="020B0604020202020204" pitchFamily="34"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DADF545F-6712-4E71-A2A7-F7873884132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166" r:id="rId1"/>
    <p:sldLayoutId id="2147484167" r:id="rId2"/>
    <p:sldLayoutId id="2147484168" r:id="rId3"/>
    <p:sldLayoutId id="2147484169" r:id="rId4"/>
    <p:sldLayoutId id="2147484170" r:id="rId5"/>
    <p:sldLayoutId id="2147484171" r:id="rId6"/>
    <p:sldLayoutId id="2147484176" r:id="rId7"/>
    <p:sldLayoutId id="2147484172" r:id="rId8"/>
    <p:sldLayoutId id="2147484173" r:id="rId9"/>
    <p:sldLayoutId id="2147484174" r:id="rId10"/>
    <p:sldLayoutId id="2147484175"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宋体"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宋体" charset="0"/>
        </a:defRPr>
      </a:lvl1pPr>
      <a:lvl2pPr marL="742950" indent="-285750" algn="l" rtl="0" eaLnBrk="0" fontAlgn="base" hangingPunct="0">
        <a:spcBef>
          <a:spcPct val="20000"/>
        </a:spcBef>
        <a:spcAft>
          <a:spcPct val="0"/>
        </a:spcAft>
        <a:buChar char="–"/>
        <a:defRPr sz="2800">
          <a:solidFill>
            <a:schemeClr val="tx1"/>
          </a:solidFill>
          <a:latin typeface="+mn-lt"/>
          <a:ea typeface="+mn-ea"/>
          <a:cs typeface="宋体" charset="0"/>
        </a:defRPr>
      </a:lvl2pPr>
      <a:lvl3pPr marL="1143000" indent="-228600" algn="l" rtl="0" eaLnBrk="0" fontAlgn="base" hangingPunct="0">
        <a:spcBef>
          <a:spcPct val="20000"/>
        </a:spcBef>
        <a:spcAft>
          <a:spcPct val="0"/>
        </a:spcAft>
        <a:buChar char="•"/>
        <a:defRPr sz="2400">
          <a:solidFill>
            <a:schemeClr val="tx1"/>
          </a:solidFill>
          <a:latin typeface="+mn-lt"/>
          <a:ea typeface="+mn-ea"/>
          <a:cs typeface="宋体" charset="0"/>
        </a:defRPr>
      </a:lvl3pPr>
      <a:lvl4pPr marL="1600200" indent="-228600" algn="l" rtl="0" eaLnBrk="0" fontAlgn="base" hangingPunct="0">
        <a:spcBef>
          <a:spcPct val="20000"/>
        </a:spcBef>
        <a:spcAft>
          <a:spcPct val="0"/>
        </a:spcAft>
        <a:buChar char="–"/>
        <a:defRPr sz="2000">
          <a:solidFill>
            <a:schemeClr val="tx1"/>
          </a:solidFill>
          <a:latin typeface="+mn-lt"/>
          <a:ea typeface="+mn-ea"/>
          <a:cs typeface="宋体" charset="0"/>
        </a:defRPr>
      </a:lvl4pPr>
      <a:lvl5pPr marL="2057400" indent="-228600" algn="l" rtl="0" eaLnBrk="0" fontAlgn="base" hangingPunct="0">
        <a:spcBef>
          <a:spcPct val="20000"/>
        </a:spcBef>
        <a:spcAft>
          <a:spcPct val="0"/>
        </a:spcAft>
        <a:buChar char="»"/>
        <a:defRPr sz="2000">
          <a:solidFill>
            <a:schemeClr val="tx1"/>
          </a:solidFill>
          <a:latin typeface="+mn-lt"/>
          <a:ea typeface="+mn-ea"/>
          <a:cs typeface="宋体"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www.greenorbs.org/people/lzh/" TargetMode="External"/><Relationship Id="rId5" Type="http://schemas.openxmlformats.org/officeDocument/2006/relationships/hyperlink" Target="mailto:lizhenhua1983@gmail.com"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emf"/><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3.emf"/><Relationship Id="rId5" Type="http://schemas.openxmlformats.org/officeDocument/2006/relationships/image" Target="../media/image32.jpe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40.emf"/><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10" Type="http://schemas.openxmlformats.org/officeDocument/2006/relationships/image" Target="../media/image43.png"/><Relationship Id="rId4" Type="http://schemas.openxmlformats.org/officeDocument/2006/relationships/image" Target="../media/image2.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hyperlink" Target="https://v.youku.com/v_show/id_XNDU0NjMxNzk3Mg==.html"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2.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8.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hyperlink" Target="http://www.wifi.com/" TargetMode="External"/><Relationship Id="rId3" Type="http://schemas.openxmlformats.org/officeDocument/2006/relationships/image" Target="../media/image1.png"/><Relationship Id="rId7"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0.jpg"/><Relationship Id="rId5" Type="http://schemas.openxmlformats.org/officeDocument/2006/relationships/image" Target="../media/image49.jpe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1.png"/><Relationship Id="rId7"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12" Type="http://schemas.openxmlformats.org/officeDocument/2006/relationships/image" Target="../media/image5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4.xml"/><Relationship Id="rId11" Type="http://schemas.openxmlformats.org/officeDocument/2006/relationships/image" Target="../media/image58.png"/><Relationship Id="rId5" Type="http://schemas.openxmlformats.org/officeDocument/2006/relationships/slideLayout" Target="../slideLayouts/slideLayout7.xml"/><Relationship Id="rId10" Type="http://schemas.openxmlformats.org/officeDocument/2006/relationships/image" Target="../media/image57.png"/><Relationship Id="rId4" Type="http://schemas.openxmlformats.org/officeDocument/2006/relationships/video" Target="../media/media2.mp4"/><Relationship Id="rId9" Type="http://schemas.openxmlformats.org/officeDocument/2006/relationships/image" Target="../media/image56.jpeg"/></Relationships>
</file>

<file path=ppt/slides/_rels/slide26.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image" Target="../media/image63.png"/><Relationship Id="rId3" Type="http://schemas.openxmlformats.org/officeDocument/2006/relationships/image" Target="../media/image1.png"/><Relationship Id="rId7" Type="http://schemas.openxmlformats.org/officeDocument/2006/relationships/diagramQuickStyle" Target="../diagrams/quickStyle1.xml"/><Relationship Id="rId12"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Layout" Target="../diagrams/layout1.xml"/><Relationship Id="rId11" Type="http://schemas.openxmlformats.org/officeDocument/2006/relationships/image" Target="../media/image61.png"/><Relationship Id="rId5" Type="http://schemas.openxmlformats.org/officeDocument/2006/relationships/diagramData" Target="../diagrams/data1.xml"/><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2.png"/><Relationship Id="rId9" Type="http://schemas.microsoft.com/office/2007/relationships/diagramDrawing" Target="../diagrams/drawing1.xml"/><Relationship Id="rId14" Type="http://schemas.openxmlformats.org/officeDocument/2006/relationships/image" Target="../media/image64.png"/></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2.xml"/><Relationship Id="rId13" Type="http://schemas.openxmlformats.org/officeDocument/2006/relationships/image" Target="../media/image69.jpeg"/><Relationship Id="rId3" Type="http://schemas.openxmlformats.org/officeDocument/2006/relationships/image" Target="../media/image1.png"/><Relationship Id="rId7" Type="http://schemas.openxmlformats.org/officeDocument/2006/relationships/diagramQuickStyle" Target="../diagrams/quickStyle2.xml"/><Relationship Id="rId12"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Layout" Target="../diagrams/layout2.xml"/><Relationship Id="rId11" Type="http://schemas.openxmlformats.org/officeDocument/2006/relationships/image" Target="../media/image67.jpeg"/><Relationship Id="rId5" Type="http://schemas.openxmlformats.org/officeDocument/2006/relationships/diagramData" Target="../diagrams/data2.xml"/><Relationship Id="rId15" Type="http://schemas.openxmlformats.org/officeDocument/2006/relationships/image" Target="../media/image71.jpeg"/><Relationship Id="rId10" Type="http://schemas.openxmlformats.org/officeDocument/2006/relationships/image" Target="../media/image66.emf"/><Relationship Id="rId4" Type="http://schemas.openxmlformats.org/officeDocument/2006/relationships/image" Target="../media/image2.png"/><Relationship Id="rId9" Type="http://schemas.microsoft.com/office/2007/relationships/diagramDrawing" Target="../diagrams/drawing2.xml"/><Relationship Id="rId14" Type="http://schemas.openxmlformats.org/officeDocument/2006/relationships/image" Target="../media/image70.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emf"/><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hyperlink" Target="http://www.greenorbs.org/people/lzh/papers/%5bMobiCom'19%5d%20Direct%20Android%20Emulation.pdf" TargetMode="External"/><Relationship Id="rId5" Type="http://schemas.openxmlformats.org/officeDocument/2006/relationships/image" Target="../media/image76.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87.jpeg"/><Relationship Id="rId13" Type="http://schemas.openxmlformats.org/officeDocument/2006/relationships/image" Target="../media/image92.jpeg"/><Relationship Id="rId3" Type="http://schemas.openxmlformats.org/officeDocument/2006/relationships/image" Target="../media/image1.png"/><Relationship Id="rId7" Type="http://schemas.openxmlformats.org/officeDocument/2006/relationships/image" Target="../media/image86.jpeg"/><Relationship Id="rId12" Type="http://schemas.openxmlformats.org/officeDocument/2006/relationships/image" Target="../media/image91.jpe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85.png"/><Relationship Id="rId11" Type="http://schemas.openxmlformats.org/officeDocument/2006/relationships/image" Target="../media/image90.jpe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2.png"/><Relationship Id="rId9" Type="http://schemas.openxmlformats.org/officeDocument/2006/relationships/image" Target="../media/image88.jpeg"/></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png"/><Relationship Id="rId7" Type="http://schemas.openxmlformats.org/officeDocument/2006/relationships/diagramQuickStyle" Target="../diagrams/quickStyle3.xml"/><Relationship Id="rId12" Type="http://schemas.openxmlformats.org/officeDocument/2006/relationships/image" Target="../media/image87.jpe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diagramLayout" Target="../diagrams/layout3.xml"/><Relationship Id="rId11" Type="http://schemas.openxmlformats.org/officeDocument/2006/relationships/image" Target="../media/image91.jpeg"/><Relationship Id="rId5" Type="http://schemas.openxmlformats.org/officeDocument/2006/relationships/diagramData" Target="../diagrams/data3.xml"/><Relationship Id="rId10" Type="http://schemas.openxmlformats.org/officeDocument/2006/relationships/image" Target="../media/image84.png"/><Relationship Id="rId4" Type="http://schemas.openxmlformats.org/officeDocument/2006/relationships/image" Target="../media/image2.png"/><Relationship Id="rId9" Type="http://schemas.microsoft.com/office/2007/relationships/diagramDrawing" Target="../diagrams/drawing3.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95.emf"/><Relationship Id="rId5" Type="http://schemas.openxmlformats.org/officeDocument/2006/relationships/image" Target="../media/image94.emf"/><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hyperlink" Target="https://ufc2.github.io/"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10.tmp"/><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jpe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98.jpe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png"/><Relationship Id="rId7" Type="http://schemas.openxmlformats.org/officeDocument/2006/relationships/diagramQuickStyle" Target="../diagrams/quickStyle4.xm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diagramLayout" Target="../diagrams/layout4.xml"/><Relationship Id="rId11" Type="http://schemas.openxmlformats.org/officeDocument/2006/relationships/image" Target="../media/image100.jpeg"/><Relationship Id="rId5" Type="http://schemas.openxmlformats.org/officeDocument/2006/relationships/diagramData" Target="../diagrams/data4.xml"/><Relationship Id="rId10" Type="http://schemas.openxmlformats.org/officeDocument/2006/relationships/image" Target="../media/image99.jpeg"/><Relationship Id="rId4" Type="http://schemas.openxmlformats.org/officeDocument/2006/relationships/image" Target="../media/image2.png"/><Relationship Id="rId9" Type="http://schemas.microsoft.com/office/2007/relationships/diagramDrawing" Target="../diagrams/drawing4.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1.png"/><Relationship Id="rId7" Type="http://schemas.openxmlformats.org/officeDocument/2006/relationships/image" Target="../media/image102.jpe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101.jpeg"/><Relationship Id="rId5" Type="http://schemas.openxmlformats.org/officeDocument/2006/relationships/image" Target="../media/image99.jpeg"/><Relationship Id="rId4" Type="http://schemas.openxmlformats.org/officeDocument/2006/relationships/image" Target="../media/image2.png"/><Relationship Id="rId9" Type="http://schemas.openxmlformats.org/officeDocument/2006/relationships/image" Target="../media/image104.jpeg"/></Relationships>
</file>

<file path=ppt/slides/_rels/slide47.xml.rels><?xml version="1.0" encoding="UTF-8" standalone="yes"?>
<Relationships xmlns="http://schemas.openxmlformats.org/package/2006/relationships"><Relationship Id="rId8" Type="http://schemas.openxmlformats.org/officeDocument/2006/relationships/image" Target="../media/image108.jpeg"/><Relationship Id="rId3" Type="http://schemas.openxmlformats.org/officeDocument/2006/relationships/image" Target="../media/image1.png"/><Relationship Id="rId7" Type="http://schemas.openxmlformats.org/officeDocument/2006/relationships/image" Target="../media/image107.jpe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jpeg"/><Relationship Id="rId10" Type="http://schemas.openxmlformats.org/officeDocument/2006/relationships/chart" Target="../charts/chart1.xml"/><Relationship Id="rId4" Type="http://schemas.openxmlformats.org/officeDocument/2006/relationships/image" Target="../media/image2.png"/><Relationship Id="rId9" Type="http://schemas.openxmlformats.org/officeDocument/2006/relationships/image" Target="../media/image109.jpg"/></Relationships>
</file>

<file path=ppt/slides/_rels/slide48.xml.rels><?xml version="1.0" encoding="UTF-8" standalone="yes"?>
<Relationships xmlns="http://schemas.openxmlformats.org/package/2006/relationships"><Relationship Id="rId8" Type="http://schemas.openxmlformats.org/officeDocument/2006/relationships/image" Target="../media/image113.jpg"/><Relationship Id="rId3" Type="http://schemas.openxmlformats.org/officeDocument/2006/relationships/image" Target="../media/image1.png"/><Relationship Id="rId7" Type="http://schemas.openxmlformats.org/officeDocument/2006/relationships/image" Target="../media/image112.jp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jpg"/><Relationship Id="rId10" Type="http://schemas.openxmlformats.org/officeDocument/2006/relationships/image" Target="../media/image115.jpg"/><Relationship Id="rId4" Type="http://schemas.openxmlformats.org/officeDocument/2006/relationships/image" Target="../media/image2.png"/><Relationship Id="rId9" Type="http://schemas.openxmlformats.org/officeDocument/2006/relationships/image" Target="../media/image114.jpg"/></Relationships>
</file>

<file path=ppt/slides/_rels/slide49.xml.rels><?xml version="1.0" encoding="UTF-8" standalone="yes"?>
<Relationships xmlns="http://schemas.openxmlformats.org/package/2006/relationships"><Relationship Id="rId8" Type="http://schemas.openxmlformats.org/officeDocument/2006/relationships/image" Target="../media/image118.jpg"/><Relationship Id="rId3" Type="http://schemas.openxmlformats.org/officeDocument/2006/relationships/image" Target="../media/image1.png"/><Relationship Id="rId7" Type="http://schemas.openxmlformats.org/officeDocument/2006/relationships/image" Target="../media/image117.jp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16.jpeg"/><Relationship Id="rId5" Type="http://schemas.openxmlformats.org/officeDocument/2006/relationships/image" Target="../media/image112.jpg"/><Relationship Id="rId4" Type="http://schemas.openxmlformats.org/officeDocument/2006/relationships/image" Target="../media/image2.png"/><Relationship Id="rId9" Type="http://schemas.openxmlformats.org/officeDocument/2006/relationships/image" Target="../media/image119.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21.jpg"/><Relationship Id="rId5" Type="http://schemas.openxmlformats.org/officeDocument/2006/relationships/image" Target="../media/image120.jp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8" Type="http://schemas.openxmlformats.org/officeDocument/2006/relationships/image" Target="../media/image125.jpeg"/><Relationship Id="rId3" Type="http://schemas.openxmlformats.org/officeDocument/2006/relationships/image" Target="../media/image1.png"/><Relationship Id="rId7" Type="http://schemas.openxmlformats.org/officeDocument/2006/relationships/image" Target="../media/image124.jpe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2.png"/><Relationship Id="rId9" Type="http://schemas.openxmlformats.org/officeDocument/2006/relationships/image" Target="../media/image126.png"/></Relationships>
</file>

<file path=ppt/slides/_rels/slide5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png"/><Relationship Id="rId7" Type="http://schemas.openxmlformats.org/officeDocument/2006/relationships/image" Target="../media/image130.jpe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29.jpeg"/><Relationship Id="rId5" Type="http://schemas.openxmlformats.org/officeDocument/2006/relationships/image" Target="../media/image128.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png"/><Relationship Id="rId7" Type="http://schemas.openxmlformats.org/officeDocument/2006/relationships/image" Target="../media/image134.jpe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jpeg"/><Relationship Id="rId10" Type="http://schemas.openxmlformats.org/officeDocument/2006/relationships/image" Target="../media/image137.jpeg"/><Relationship Id="rId4" Type="http://schemas.openxmlformats.org/officeDocument/2006/relationships/image" Target="../media/image2.png"/><Relationship Id="rId9" Type="http://schemas.openxmlformats.org/officeDocument/2006/relationships/image" Target="../media/image136.jpeg"/></Relationships>
</file>

<file path=ppt/slides/_rels/slide54.xml.rels><?xml version="1.0" encoding="UTF-8" standalone="yes"?>
<Relationships xmlns="http://schemas.openxmlformats.org/package/2006/relationships"><Relationship Id="rId8" Type="http://schemas.openxmlformats.org/officeDocument/2006/relationships/image" Target="../media/image141.jpeg"/><Relationship Id="rId3" Type="http://schemas.openxmlformats.org/officeDocument/2006/relationships/image" Target="../media/image1.png"/><Relationship Id="rId7" Type="http://schemas.openxmlformats.org/officeDocument/2006/relationships/image" Target="../media/image140.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8" Type="http://schemas.openxmlformats.org/officeDocument/2006/relationships/image" Target="../media/image145.jpg"/><Relationship Id="rId3" Type="http://schemas.openxmlformats.org/officeDocument/2006/relationships/image" Target="../media/image1.png"/><Relationship Id="rId7" Type="http://schemas.openxmlformats.org/officeDocument/2006/relationships/image" Target="../media/image144.gif"/><Relationship Id="rId12" Type="http://schemas.openxmlformats.org/officeDocument/2006/relationships/image" Target="../media/image12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43.png"/><Relationship Id="rId11" Type="http://schemas.openxmlformats.org/officeDocument/2006/relationships/image" Target="../media/image148.jpg"/><Relationship Id="rId5" Type="http://schemas.openxmlformats.org/officeDocument/2006/relationships/image" Target="../media/image142.png"/><Relationship Id="rId10" Type="http://schemas.openxmlformats.org/officeDocument/2006/relationships/image" Target="../media/image147.jpg"/><Relationship Id="rId4" Type="http://schemas.openxmlformats.org/officeDocument/2006/relationships/image" Target="../media/image2.png"/><Relationship Id="rId9" Type="http://schemas.openxmlformats.org/officeDocument/2006/relationships/image" Target="../media/image146.jp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1.jpe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150.jpeg"/><Relationship Id="rId5" Type="http://schemas.openxmlformats.org/officeDocument/2006/relationships/image" Target="../media/image149.jp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153.jpeg"/><Relationship Id="rId5" Type="http://schemas.openxmlformats.org/officeDocument/2006/relationships/image" Target="../media/image152.jp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6.jp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55.jpg"/><Relationship Id="rId5" Type="http://schemas.openxmlformats.org/officeDocument/2006/relationships/image" Target="../media/image154.jp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notesSlide" Target="../notesSlides/notesSlide58.xml"/><Relationship Id="rId7" Type="http://schemas.openxmlformats.org/officeDocument/2006/relationships/image" Target="../media/image158.jpe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157.png"/><Relationship Id="rId5" Type="http://schemas.openxmlformats.org/officeDocument/2006/relationships/image" Target="../media/image2.png"/><Relationship Id="rId10" Type="http://schemas.openxmlformats.org/officeDocument/2006/relationships/hyperlink" Target="http://www.10086award.com/" TargetMode="External"/><Relationship Id="rId4" Type="http://schemas.openxmlformats.org/officeDocument/2006/relationships/image" Target="../media/image1.png"/><Relationship Id="rId9" Type="http://schemas.openxmlformats.org/officeDocument/2006/relationships/image" Target="../media/image16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8" Type="http://schemas.openxmlformats.org/officeDocument/2006/relationships/image" Target="../media/image163.jpeg"/><Relationship Id="rId3" Type="http://schemas.openxmlformats.org/officeDocument/2006/relationships/notesSlide" Target="../notesSlides/notesSlide59.xml"/><Relationship Id="rId7" Type="http://schemas.openxmlformats.org/officeDocument/2006/relationships/image" Target="../media/image162.jpe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61.jpeg"/><Relationship Id="rId5" Type="http://schemas.openxmlformats.org/officeDocument/2006/relationships/image" Target="../media/image2.png"/><Relationship Id="rId10" Type="http://schemas.openxmlformats.org/officeDocument/2006/relationships/image" Target="../media/image165.jpeg"/><Relationship Id="rId4" Type="http://schemas.openxmlformats.org/officeDocument/2006/relationships/image" Target="../media/image1.png"/><Relationship Id="rId9" Type="http://schemas.openxmlformats.org/officeDocument/2006/relationships/image" Target="../media/image164.jpeg"/></Relationships>
</file>

<file path=ppt/slides/_rels/slide61.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1.png"/><Relationship Id="rId7" Type="http://schemas.openxmlformats.org/officeDocument/2006/relationships/diagramQuickStyle" Target="../diagrams/quickStyle5.xml"/><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diagramLayout" Target="../diagrams/layout5.xml"/><Relationship Id="rId11" Type="http://schemas.openxmlformats.org/officeDocument/2006/relationships/image" Target="../media/image167.png"/><Relationship Id="rId5" Type="http://schemas.openxmlformats.org/officeDocument/2006/relationships/diagramData" Target="../diagrams/data5.xml"/><Relationship Id="rId10" Type="http://schemas.openxmlformats.org/officeDocument/2006/relationships/image" Target="../media/image166.jpeg"/><Relationship Id="rId4" Type="http://schemas.openxmlformats.org/officeDocument/2006/relationships/image" Target="../media/image2.png"/><Relationship Id="rId9" Type="http://schemas.microsoft.com/office/2007/relationships/diagramDrawing" Target="../diagrams/drawing5.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8.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hyperlink" Target="https://v.youku.com/v_show/id_XNDU0NjMyMDU4NA==.html" TargetMode="External"/><Relationship Id="rId5" Type="http://schemas.openxmlformats.org/officeDocument/2006/relationships/hyperlink" Target="http://shoujiweishi.baidu.com/static/map/pseudo.html" TargetMode="External"/><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169.jpe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组合 10"/>
          <p:cNvGrpSpPr>
            <a:grpSpLocks/>
          </p:cNvGrpSpPr>
          <p:nvPr/>
        </p:nvGrpSpPr>
        <p:grpSpPr bwMode="auto">
          <a:xfrm>
            <a:off x="0" y="6427788"/>
            <a:ext cx="9144000" cy="457200"/>
            <a:chOff x="0" y="6427599"/>
            <a:chExt cx="9144000" cy="457389"/>
          </a:xfrm>
        </p:grpSpPr>
        <p:pic>
          <p:nvPicPr>
            <p:cNvPr id="5128"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9"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123" name="Picture 27"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4"/>
          <p:cNvSpPr>
            <a:spLocks noChangeArrowheads="1"/>
          </p:cNvSpPr>
          <p:nvPr/>
        </p:nvSpPr>
        <p:spPr bwMode="auto">
          <a:xfrm>
            <a:off x="107379" y="44450"/>
            <a:ext cx="9073133"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dirty="0">
                <a:solidFill>
                  <a:schemeClr val="tx2"/>
                </a:solidFill>
                <a:latin typeface="微软雅黑" panose="020B0503020204020204" pitchFamily="34" charset="-122"/>
                <a:ea typeface="微软雅黑" panose="020B0503020204020204" pitchFamily="34" charset="-122"/>
              </a:rPr>
              <a:t>清华大学软件学院本科选修课（</a:t>
            </a:r>
            <a:r>
              <a:rPr lang="en-US" altLang="zh-CN" dirty="0">
                <a:solidFill>
                  <a:schemeClr val="tx2"/>
                </a:solidFill>
                <a:latin typeface="微软雅黑" panose="020B0503020204020204" pitchFamily="34" charset="-122"/>
                <a:ea typeface="微软雅黑" panose="020B0503020204020204" pitchFamily="34" charset="-122"/>
              </a:rPr>
              <a:t>2</a:t>
            </a:r>
            <a:r>
              <a:rPr lang="zh-CN" altLang="en-US" dirty="0">
                <a:solidFill>
                  <a:schemeClr val="tx2"/>
                </a:solidFill>
                <a:latin typeface="微软雅黑" panose="020B0503020204020204" pitchFamily="34" charset="-122"/>
                <a:ea typeface="微软雅黑" panose="020B0503020204020204" pitchFamily="34" charset="-122"/>
              </a:rPr>
              <a:t>学分、</a:t>
            </a:r>
            <a:r>
              <a:rPr lang="en-US" altLang="zh-CN" dirty="0">
                <a:solidFill>
                  <a:schemeClr val="tx2"/>
                </a:solidFill>
                <a:latin typeface="微软雅黑" panose="020B0503020204020204" pitchFamily="34" charset="-122"/>
                <a:ea typeface="微软雅黑" panose="020B0503020204020204" pitchFamily="34" charset="-122"/>
              </a:rPr>
              <a:t>32</a:t>
            </a:r>
            <a:r>
              <a:rPr lang="zh-CN" altLang="en-US" dirty="0">
                <a:solidFill>
                  <a:schemeClr val="tx2"/>
                </a:solidFill>
                <a:latin typeface="微软雅黑" panose="020B0503020204020204" pitchFamily="34" charset="-122"/>
                <a:ea typeface="微软雅黑" panose="020B0503020204020204" pitchFamily="34" charset="-122"/>
              </a:rPr>
              <a:t>学时）</a:t>
            </a:r>
          </a:p>
        </p:txBody>
      </p:sp>
      <p:sp>
        <p:nvSpPr>
          <p:cNvPr id="5125" name="Rectangle 5"/>
          <p:cNvSpPr>
            <a:spLocks noChangeArrowheads="1"/>
          </p:cNvSpPr>
          <p:nvPr/>
        </p:nvSpPr>
        <p:spPr bwMode="auto">
          <a:xfrm>
            <a:off x="4103105" y="3645024"/>
            <a:ext cx="4573351" cy="1695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800" dirty="0">
                <a:latin typeface="楷体" panose="02010609060101010101" pitchFamily="49" charset="-122"/>
                <a:ea typeface="楷体" panose="02010609060101010101" pitchFamily="49" charset="-122"/>
              </a:rPr>
              <a:t>任课教师：李振华</a:t>
            </a:r>
            <a:r>
              <a:rPr lang="zh-CN" altLang="en-US" sz="1800" b="1" dirty="0">
                <a:latin typeface="楷体" panose="02010609060101010101" pitchFamily="49" charset="-122"/>
                <a:ea typeface="楷体" panose="02010609060101010101" pitchFamily="49" charset="-122"/>
              </a:rPr>
              <a:t>副教授、博导</a:t>
            </a:r>
            <a:endParaRPr lang="zh-CN" altLang="en-US" sz="2800" b="1" dirty="0">
              <a:latin typeface="楷体" panose="02010609060101010101" pitchFamily="49" charset="-122"/>
              <a:ea typeface="楷体" panose="02010609060101010101" pitchFamily="49" charset="-122"/>
            </a:endParaRPr>
          </a:p>
          <a:p>
            <a:pPr algn="ctr" eaLnBrk="1" hangingPunct="1">
              <a:spcBef>
                <a:spcPct val="50000"/>
              </a:spcBef>
              <a:buFontTx/>
              <a:buNone/>
            </a:pPr>
            <a:r>
              <a:rPr lang="en-US" altLang="zh-CN" sz="2000" dirty="0">
                <a:latin typeface="楷体" panose="02010609060101010101" pitchFamily="49" charset="-122"/>
                <a:ea typeface="楷体" panose="02010609060101010101" pitchFamily="49" charset="-122"/>
                <a:hlinkClick r:id="rId5"/>
              </a:rPr>
              <a:t>lizhenhua1983@gmail.com</a:t>
            </a:r>
            <a:endParaRPr lang="en-US" altLang="zh-CN" sz="2000" dirty="0">
              <a:latin typeface="楷体" panose="02010609060101010101" pitchFamily="49" charset="-122"/>
              <a:ea typeface="楷体" panose="02010609060101010101" pitchFamily="49" charset="-122"/>
            </a:endParaRPr>
          </a:p>
          <a:p>
            <a:pPr algn="ctr" eaLnBrk="1" hangingPunct="1">
              <a:spcBef>
                <a:spcPct val="50000"/>
              </a:spcBef>
              <a:buFontTx/>
              <a:buNone/>
            </a:pPr>
            <a:r>
              <a:rPr lang="en-US" altLang="zh-CN" sz="2000" dirty="0">
                <a:hlinkClick r:id="rId6"/>
              </a:rPr>
              <a:t>http://www.greenorbs.org/people/lzh/</a:t>
            </a:r>
            <a:endParaRPr lang="en-US" altLang="zh-CN" sz="2000" dirty="0">
              <a:latin typeface="楷体" panose="02010609060101010101" pitchFamily="49" charset="-122"/>
              <a:ea typeface="楷体" panose="02010609060101010101" pitchFamily="49" charset="-122"/>
            </a:endParaRPr>
          </a:p>
          <a:p>
            <a:pPr algn="ctr" eaLnBrk="1" hangingPunct="1">
              <a:spcBef>
                <a:spcPct val="50000"/>
              </a:spcBef>
              <a:buFontTx/>
              <a:buNone/>
            </a:pPr>
            <a:r>
              <a:rPr lang="en-US" altLang="zh-CN" sz="2400" dirty="0">
                <a:latin typeface="楷体" panose="02010609060101010101" pitchFamily="49" charset="-122"/>
                <a:ea typeface="楷体" panose="02010609060101010101" pitchFamily="49" charset="-122"/>
              </a:rPr>
              <a:t>2019</a:t>
            </a:r>
            <a:r>
              <a:rPr lang="zh-CN" altLang="en-US" sz="2400" dirty="0">
                <a:latin typeface="楷体" panose="02010609060101010101" pitchFamily="49" charset="-122"/>
                <a:ea typeface="楷体" panose="02010609060101010101" pitchFamily="49" charset="-122"/>
              </a:rPr>
              <a:t>年</a:t>
            </a:r>
            <a:r>
              <a:rPr lang="en-US" altLang="zh-CN" sz="2400" dirty="0">
                <a:latin typeface="楷体" panose="02010609060101010101" pitchFamily="49" charset="-122"/>
                <a:ea typeface="楷体" panose="02010609060101010101" pitchFamily="49" charset="-122"/>
              </a:rPr>
              <a:t>2</a:t>
            </a:r>
            <a:r>
              <a:rPr lang="zh-CN" altLang="en-US" sz="2400" dirty="0">
                <a:latin typeface="楷体" panose="02010609060101010101" pitchFamily="49" charset="-122"/>
                <a:ea typeface="楷体" panose="02010609060101010101" pitchFamily="49" charset="-122"/>
              </a:rPr>
              <a:t>月</a:t>
            </a:r>
            <a:r>
              <a:rPr lang="en-US" altLang="zh-CN" sz="2400" dirty="0">
                <a:latin typeface="楷体" panose="02010609060101010101" pitchFamily="49" charset="-122"/>
                <a:ea typeface="楷体" panose="02010609060101010101" pitchFamily="49" charset="-122"/>
              </a:rPr>
              <a:t>21</a:t>
            </a:r>
            <a:r>
              <a:rPr lang="zh-CN" altLang="en-US" sz="2400" dirty="0">
                <a:latin typeface="楷体" panose="02010609060101010101" pitchFamily="49" charset="-122"/>
                <a:ea typeface="楷体" panose="02010609060101010101" pitchFamily="49" charset="-122"/>
              </a:rPr>
              <a:t>日、</a:t>
            </a:r>
            <a:r>
              <a:rPr lang="en-US" altLang="zh-CN" sz="2400" dirty="0">
                <a:latin typeface="楷体" panose="02010609060101010101" pitchFamily="49" charset="-122"/>
                <a:ea typeface="楷体" panose="02010609060101010101" pitchFamily="49" charset="-122"/>
              </a:rPr>
              <a:t>28</a:t>
            </a:r>
            <a:r>
              <a:rPr lang="zh-CN" altLang="en-US" sz="2400" dirty="0">
                <a:latin typeface="楷体" panose="02010609060101010101" pitchFamily="49" charset="-122"/>
                <a:ea typeface="楷体" panose="02010609060101010101" pitchFamily="49" charset="-122"/>
              </a:rPr>
              <a:t>日</a:t>
            </a:r>
          </a:p>
        </p:txBody>
      </p:sp>
      <p:sp>
        <p:nvSpPr>
          <p:cNvPr id="5126" name="Rectangle 9"/>
          <p:cNvSpPr>
            <a:spLocks noChangeArrowheads="1"/>
          </p:cNvSpPr>
          <p:nvPr/>
        </p:nvSpPr>
        <p:spPr bwMode="auto">
          <a:xfrm>
            <a:off x="304800" y="1764888"/>
            <a:ext cx="8534400" cy="144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800" b="1" dirty="0">
                <a:latin typeface="微软雅黑" panose="020B0503020204020204" pitchFamily="34" charset="-122"/>
                <a:ea typeface="微软雅黑" panose="020B0503020204020204" pitchFamily="34" charset="-122"/>
              </a:rPr>
              <a:t>云服务性能优化</a:t>
            </a:r>
            <a:endParaRPr lang="en-US" altLang="zh-CN" sz="4800" b="1" dirty="0">
              <a:latin typeface="微软雅黑" panose="020B0503020204020204" pitchFamily="34" charset="-122"/>
              <a:ea typeface="微软雅黑" panose="020B0503020204020204" pitchFamily="34" charset="-122"/>
            </a:endParaRPr>
          </a:p>
          <a:p>
            <a:pPr algn="ctr" eaLnBrk="1" hangingPunct="1">
              <a:spcBef>
                <a:spcPct val="0"/>
              </a:spcBef>
              <a:buFontTx/>
              <a:buNone/>
            </a:pPr>
            <a:r>
              <a:rPr lang="zh-CN" altLang="en-US" sz="4800" dirty="0">
                <a:solidFill>
                  <a:srgbClr val="0000FF"/>
                </a:solidFill>
                <a:latin typeface="微软雅黑" panose="020B0503020204020204" pitchFamily="34" charset="-122"/>
                <a:ea typeface="微软雅黑" panose="020B0503020204020204" pitchFamily="34" charset="-122"/>
              </a:rPr>
              <a:t>课程简介</a:t>
            </a:r>
          </a:p>
        </p:txBody>
      </p:sp>
      <p:pic>
        <p:nvPicPr>
          <p:cNvPr id="11" name="Picture 11" descr="Image result for cloud performance">
            <a:extLst>
              <a:ext uri="{FF2B5EF4-FFF2-40B4-BE49-F238E27FC236}">
                <a16:creationId xmlns:a16="http://schemas.microsoft.com/office/drawing/2014/main" id="{D1DD4C6B-EA6F-46C0-8980-DBC894292C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76" y="3284984"/>
            <a:ext cx="4075112"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组合 14"/>
          <p:cNvGrpSpPr>
            <a:grpSpLocks/>
          </p:cNvGrpSpPr>
          <p:nvPr/>
        </p:nvGrpSpPr>
        <p:grpSpPr bwMode="auto">
          <a:xfrm>
            <a:off x="0" y="6427788"/>
            <a:ext cx="9144000" cy="457200"/>
            <a:chOff x="0" y="6427599"/>
            <a:chExt cx="9144000" cy="457389"/>
          </a:xfrm>
        </p:grpSpPr>
        <p:pic>
          <p:nvPicPr>
            <p:cNvPr id="17419"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411" name="Picture 17"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2"/>
          <p:cNvSpPr>
            <a:spLocks noGrp="1" noChangeArrowheads="1"/>
          </p:cNvSpPr>
          <p:nvPr>
            <p:ph type="title" idx="4294967295"/>
          </p:nvPr>
        </p:nvSpPr>
        <p:spPr>
          <a:xfrm>
            <a:off x="0" y="44624"/>
            <a:ext cx="8534400" cy="685800"/>
          </a:xfrm>
        </p:spPr>
        <p:txBody>
          <a:bodyPr/>
          <a:lstStyle/>
          <a:p>
            <a:pPr algn="l"/>
            <a:r>
              <a:rPr lang="en-US" altLang="zh-CN" sz="3600" dirty="0">
                <a:latin typeface="微软雅黑" panose="020B0503020204020204" pitchFamily="34" charset="-122"/>
                <a:ea typeface="微软雅黑" panose="020B0503020204020204" pitchFamily="34" charset="-122"/>
              </a:rPr>
              <a:t>《</a:t>
            </a:r>
            <a:r>
              <a:rPr lang="zh-CN" altLang="en-US" sz="3600" dirty="0">
                <a:latin typeface="微软雅黑" panose="020B0503020204020204" pitchFamily="34" charset="-122"/>
                <a:ea typeface="微软雅黑" panose="020B0503020204020204" pitchFamily="34" charset="-122"/>
              </a:rPr>
              <a:t>基于云计算的异构自适应内容分发</a:t>
            </a:r>
            <a:r>
              <a:rPr lang="en-US" altLang="zh-CN" sz="3600" dirty="0">
                <a:latin typeface="微软雅黑" panose="020B0503020204020204" pitchFamily="34" charset="-122"/>
                <a:ea typeface="微软雅黑" panose="020B0503020204020204" pitchFamily="34" charset="-122"/>
              </a:rPr>
              <a:t>》</a:t>
            </a:r>
            <a:endParaRPr lang="zh-CN" altLang="en-US" sz="3600" dirty="0">
              <a:latin typeface="微软雅黑" panose="020B0503020204020204" pitchFamily="34" charset="-122"/>
              <a:ea typeface="微软雅黑" panose="020B0503020204020204" pitchFamily="34" charset="-122"/>
            </a:endParaRPr>
          </a:p>
        </p:txBody>
      </p:sp>
      <p:sp>
        <p:nvSpPr>
          <p:cNvPr id="17415"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697F4F1-68C6-4C0A-9F78-87902FA63C97}" type="slidenum">
              <a:rPr lang="en-US" altLang="zh-CN" sz="2400" smtClean="0"/>
              <a:pPr>
                <a:spcBef>
                  <a:spcPct val="0"/>
                </a:spcBef>
                <a:buFontTx/>
                <a:buNone/>
              </a:pPr>
              <a:t>10</a:t>
            </a:fld>
            <a:endParaRPr lang="en-US" altLang="zh-CN" sz="2400"/>
          </a:p>
        </p:txBody>
      </p:sp>
      <p:sp>
        <p:nvSpPr>
          <p:cNvPr id="3" name="矩形 2"/>
          <p:cNvSpPr/>
          <p:nvPr/>
        </p:nvSpPr>
        <p:spPr>
          <a:xfrm>
            <a:off x="163681" y="908720"/>
            <a:ext cx="5416868" cy="1508105"/>
          </a:xfrm>
          <a:prstGeom prst="rect">
            <a:avLst/>
          </a:prstGeom>
        </p:spPr>
        <p:txBody>
          <a:bodyPr wrap="none">
            <a:spAutoFit/>
          </a:bodyPr>
          <a:lstStyle/>
          <a:p>
            <a:pPr>
              <a:buFont typeface="Wingdings" panose="05000000000000000000" pitchFamily="2" charset="2"/>
              <a:buChar char="p"/>
            </a:pPr>
            <a:r>
              <a:rPr lang="zh-CN" altLang="en-US" sz="2800" dirty="0">
                <a:solidFill>
                  <a:srgbClr val="462DFD"/>
                </a:solidFill>
                <a:latin typeface="黑体" panose="02010609060101010101" pitchFamily="49" charset="-122"/>
                <a:ea typeface="黑体" panose="02010609060101010101" pitchFamily="49" charset="-122"/>
              </a:rPr>
              <a:t>“将人工智能技术成功</a:t>
            </a:r>
            <a:r>
              <a:rPr lang="zh-CN" altLang="en-US" sz="3600" dirty="0">
                <a:solidFill>
                  <a:srgbClr val="462DFD"/>
                </a:solidFill>
                <a:latin typeface="黑体" panose="02010609060101010101" pitchFamily="49" charset="-122"/>
                <a:ea typeface="黑体" panose="02010609060101010101" pitchFamily="49" charset="-122"/>
              </a:rPr>
              <a:t>应用</a:t>
            </a:r>
            <a:r>
              <a:rPr lang="zh-CN" altLang="en-US" sz="2800" dirty="0">
                <a:solidFill>
                  <a:srgbClr val="462DFD"/>
                </a:solidFill>
                <a:latin typeface="黑体" panose="02010609060101010101" pitchFamily="49" charset="-122"/>
                <a:ea typeface="黑体" panose="02010609060101010101" pitchFamily="49" charset="-122"/>
              </a:rPr>
              <a:t>到</a:t>
            </a:r>
            <a:endParaRPr lang="en-US" altLang="zh-CN" sz="2800" dirty="0">
              <a:solidFill>
                <a:srgbClr val="462DFD"/>
              </a:solidFill>
              <a:latin typeface="黑体" panose="02010609060101010101" pitchFamily="49" charset="-122"/>
              <a:ea typeface="黑体" panose="02010609060101010101" pitchFamily="49" charset="-122"/>
            </a:endParaRPr>
          </a:p>
          <a:p>
            <a:r>
              <a:rPr lang="en-US" altLang="zh-CN" sz="2800" dirty="0">
                <a:solidFill>
                  <a:srgbClr val="462DFD"/>
                </a:solidFill>
                <a:latin typeface="黑体" panose="02010609060101010101" pitchFamily="49" charset="-122"/>
                <a:ea typeface="黑体" panose="02010609060101010101" pitchFamily="49" charset="-122"/>
              </a:rPr>
              <a:t>   </a:t>
            </a:r>
            <a:r>
              <a:rPr lang="zh-CN" altLang="en-US" sz="2800" dirty="0">
                <a:solidFill>
                  <a:srgbClr val="462DFD"/>
                </a:solidFill>
                <a:latin typeface="黑体" panose="02010609060101010101" pitchFamily="49" charset="-122"/>
                <a:ea typeface="黑体" panose="02010609060101010101" pitchFamily="49" charset="-122"/>
              </a:rPr>
              <a:t>大规模互联网内容分发过程中</a:t>
            </a:r>
            <a:endParaRPr lang="en-US" altLang="zh-CN" sz="2800" dirty="0">
              <a:solidFill>
                <a:srgbClr val="462DFD"/>
              </a:solidFill>
              <a:latin typeface="黑体" panose="02010609060101010101" pitchFamily="49" charset="-122"/>
              <a:ea typeface="黑体" panose="02010609060101010101" pitchFamily="49" charset="-122"/>
            </a:endParaRPr>
          </a:p>
          <a:p>
            <a:r>
              <a:rPr lang="en-US" altLang="zh-CN" sz="2800" dirty="0">
                <a:solidFill>
                  <a:srgbClr val="462DFD"/>
                </a:solidFill>
                <a:latin typeface="黑体" panose="02010609060101010101" pitchFamily="49" charset="-122"/>
                <a:ea typeface="黑体" panose="02010609060101010101" pitchFamily="49" charset="-122"/>
              </a:rPr>
              <a:t>   </a:t>
            </a:r>
            <a:r>
              <a:rPr lang="zh-CN" altLang="en-US" sz="2800" dirty="0">
                <a:solidFill>
                  <a:srgbClr val="462DFD"/>
                </a:solidFill>
                <a:latin typeface="黑体" panose="02010609060101010101" pitchFamily="49" charset="-122"/>
                <a:ea typeface="黑体" panose="02010609060101010101" pitchFamily="49" charset="-122"/>
              </a:rPr>
              <a:t>并取得显著效果”</a:t>
            </a:r>
            <a:endParaRPr lang="zh-CN" altLang="en-US" sz="2000"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4128" y="1088011"/>
            <a:ext cx="3024335" cy="2016224"/>
          </a:xfrm>
          <a:prstGeom prst="rect">
            <a:avLst/>
          </a:prstGeom>
        </p:spPr>
      </p:pic>
      <p:sp>
        <p:nvSpPr>
          <p:cNvPr id="16" name="圆角矩形 15"/>
          <p:cNvSpPr/>
          <p:nvPr/>
        </p:nvSpPr>
        <p:spPr>
          <a:xfrm>
            <a:off x="298936" y="4953441"/>
            <a:ext cx="2615930" cy="851823"/>
          </a:xfrm>
          <a:prstGeom prst="roundRect">
            <a:avLst/>
          </a:prstGeom>
          <a:solidFill>
            <a:srgbClr val="0070C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、立足应用，</a:t>
            </a:r>
            <a:endParaRPr lang="en-US" altLang="zh-CN" sz="2000" b="1" dirty="0">
              <a:latin typeface="微软雅黑" panose="020B0503020204020204" pitchFamily="34" charset="-122"/>
              <a:ea typeface="微软雅黑" panose="020B0503020204020204" pitchFamily="34" charset="-122"/>
            </a:endParaRPr>
          </a:p>
          <a:p>
            <a:pPr algn="ctr"/>
            <a:r>
              <a:rPr lang="zh-CN" altLang="en-US" sz="2000" b="1" dirty="0">
                <a:latin typeface="微软雅黑" panose="020B0503020204020204" pitchFamily="34" charset="-122"/>
                <a:ea typeface="微软雅黑" panose="020B0503020204020204" pitchFamily="34" charset="-122"/>
              </a:rPr>
              <a:t>不要求基础理论创新</a:t>
            </a:r>
            <a:endParaRPr lang="en-US" altLang="zh-CN" sz="800" b="1" dirty="0">
              <a:latin typeface="微软雅黑" panose="020B0503020204020204" pitchFamily="34" charset="-122"/>
              <a:ea typeface="微软雅黑" panose="020B0503020204020204" pitchFamily="34" charset="-122"/>
            </a:endParaRPr>
          </a:p>
        </p:txBody>
      </p:sp>
      <p:sp>
        <p:nvSpPr>
          <p:cNvPr id="17" name="圆角矩形 16"/>
          <p:cNvSpPr/>
          <p:nvPr/>
        </p:nvSpPr>
        <p:spPr>
          <a:xfrm>
            <a:off x="3180206" y="4953440"/>
            <a:ext cx="2615930" cy="851823"/>
          </a:xfrm>
          <a:prstGeom prst="roundRect">
            <a:avLst/>
          </a:prstGeom>
          <a:solidFill>
            <a:srgbClr val="0070C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、薄积厚发，</a:t>
            </a:r>
            <a:endParaRPr lang="en-US" altLang="zh-CN" sz="2000" b="1" dirty="0">
              <a:latin typeface="微软雅黑" panose="020B0503020204020204" pitchFamily="34" charset="-122"/>
              <a:ea typeface="微软雅黑" panose="020B0503020204020204" pitchFamily="34" charset="-122"/>
            </a:endParaRPr>
          </a:p>
          <a:p>
            <a:pPr algn="ctr"/>
            <a:r>
              <a:rPr lang="zh-CN" altLang="en-US" sz="2000" b="1" dirty="0">
                <a:latin typeface="微软雅黑" panose="020B0503020204020204" pitchFamily="34" charset="-122"/>
                <a:ea typeface="微软雅黑" panose="020B0503020204020204" pitchFamily="34" charset="-122"/>
              </a:rPr>
              <a:t>板凳</a:t>
            </a:r>
            <a:r>
              <a:rPr lang="zh-CN" altLang="en-US" sz="2400" b="1" dirty="0">
                <a:latin typeface="微软雅黑" panose="020B0503020204020204" pitchFamily="34" charset="-122"/>
                <a:ea typeface="微软雅黑" panose="020B0503020204020204" pitchFamily="34" charset="-122"/>
              </a:rPr>
              <a:t>不</a:t>
            </a:r>
            <a:r>
              <a:rPr lang="zh-CN" altLang="en-US" sz="2000" b="1" dirty="0">
                <a:latin typeface="微软雅黑" panose="020B0503020204020204" pitchFamily="34" charset="-122"/>
                <a:ea typeface="微软雅黑" panose="020B0503020204020204" pitchFamily="34" charset="-122"/>
              </a:rPr>
              <a:t>坐十年冷</a:t>
            </a:r>
            <a:endParaRPr lang="en-US" altLang="zh-CN" sz="800" b="1"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6"/>
          <a:stretch>
            <a:fillRect/>
          </a:stretch>
        </p:blipFill>
        <p:spPr>
          <a:xfrm>
            <a:off x="5940153" y="3284984"/>
            <a:ext cx="2736303" cy="2937540"/>
          </a:xfrm>
          <a:prstGeom prst="rect">
            <a:avLst/>
          </a:prstGeom>
        </p:spPr>
      </p:pic>
      <p:pic>
        <p:nvPicPr>
          <p:cNvPr id="13" name="图片 1">
            <a:extLst>
              <a:ext uri="{FF2B5EF4-FFF2-40B4-BE49-F238E27FC236}">
                <a16:creationId xmlns:a16="http://schemas.microsoft.com/office/drawing/2014/main" id="{6ECA40E8-C065-44AF-B320-0557C1A3F64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2931" y="2636912"/>
            <a:ext cx="3054270" cy="2220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315713"/>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10" name="组合 14"/>
          <p:cNvGrpSpPr>
            <a:grpSpLocks/>
          </p:cNvGrpSpPr>
          <p:nvPr/>
        </p:nvGrpSpPr>
        <p:grpSpPr bwMode="auto">
          <a:xfrm>
            <a:off x="0" y="6427788"/>
            <a:ext cx="9144000" cy="457200"/>
            <a:chOff x="0" y="6427599"/>
            <a:chExt cx="9144000" cy="457389"/>
          </a:xfrm>
        </p:grpSpPr>
        <p:pic>
          <p:nvPicPr>
            <p:cNvPr id="17419"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7411" name="Picture 17"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Rectangle 2"/>
          <p:cNvSpPr>
            <a:spLocks noGrp="1" noChangeArrowheads="1"/>
          </p:cNvSpPr>
          <p:nvPr>
            <p:ph type="title" idx="4294967295"/>
          </p:nvPr>
        </p:nvSpPr>
        <p:spPr>
          <a:xfrm>
            <a:off x="0" y="44624"/>
            <a:ext cx="8534400" cy="685800"/>
          </a:xfrm>
        </p:spPr>
        <p:txBody>
          <a:bodyPr/>
          <a:lstStyle/>
          <a:p>
            <a:pPr algn="l"/>
            <a:r>
              <a:rPr lang="zh-CN" altLang="en-US" sz="3600" dirty="0">
                <a:latin typeface="微软雅黑" panose="020B0503020204020204" pitchFamily="34" charset="-122"/>
                <a:ea typeface="微软雅黑" panose="020B0503020204020204" pitchFamily="34" charset="-122"/>
              </a:rPr>
              <a:t>科研产生直接经济效益与社会影响</a:t>
            </a:r>
          </a:p>
        </p:txBody>
      </p:sp>
      <p:sp>
        <p:nvSpPr>
          <p:cNvPr id="17415"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697F4F1-68C6-4C0A-9F78-87902FA63C97}" type="slidenum">
              <a:rPr lang="en-US" altLang="zh-CN" sz="2400" smtClean="0"/>
              <a:pPr>
                <a:spcBef>
                  <a:spcPct val="0"/>
                </a:spcBef>
                <a:buFontTx/>
                <a:buNone/>
              </a:pPr>
              <a:t>11</a:t>
            </a:fld>
            <a:endParaRPr lang="en-US" altLang="zh-CN" sz="2400"/>
          </a:p>
        </p:txBody>
      </p:sp>
      <p:pic>
        <p:nvPicPr>
          <p:cNvPr id="1026" name="Picture 2">
            <a:extLst>
              <a:ext uri="{FF2B5EF4-FFF2-40B4-BE49-F238E27FC236}">
                <a16:creationId xmlns:a16="http://schemas.microsoft.com/office/drawing/2014/main" id="{432DC60B-0491-4760-B857-0F4376A7CF8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5300"/>
          <a:stretch/>
        </p:blipFill>
        <p:spPr bwMode="auto">
          <a:xfrm>
            <a:off x="539552" y="1155721"/>
            <a:ext cx="2038153" cy="2345287"/>
          </a:xfrm>
          <a:prstGeom prst="rect">
            <a:avLst/>
          </a:prstGeom>
          <a:noFill/>
          <a:extLst>
            <a:ext uri="{909E8E84-426E-40DD-AFC4-6F175D3DCCD1}">
              <a14:hiddenFill xmlns:a14="http://schemas.microsoft.com/office/drawing/2010/main">
                <a:solidFill>
                  <a:srgbClr val="FFFFFF"/>
                </a:solidFill>
              </a14:hiddenFill>
            </a:ext>
          </a:extLst>
        </p:spPr>
      </p:pic>
      <p:sp>
        <p:nvSpPr>
          <p:cNvPr id="6" name="对话气泡: 圆角矩形 5">
            <a:extLst>
              <a:ext uri="{FF2B5EF4-FFF2-40B4-BE49-F238E27FC236}">
                <a16:creationId xmlns:a16="http://schemas.microsoft.com/office/drawing/2014/main" id="{2DF6A7E4-835C-489F-94D0-8153C60A0E4A}"/>
              </a:ext>
            </a:extLst>
          </p:cNvPr>
          <p:cNvSpPr/>
          <p:nvPr/>
        </p:nvSpPr>
        <p:spPr>
          <a:xfrm>
            <a:off x="3394866" y="1573394"/>
            <a:ext cx="5209582" cy="1739294"/>
          </a:xfrm>
          <a:prstGeom prst="wedgeRoundRectCallout">
            <a:avLst>
              <a:gd name="adj1" fmla="val -69353"/>
              <a:gd name="adj2" fmla="val -61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404040"/>
                </a:solidFill>
                <a:latin typeface="楷体" panose="02010609060101010101" pitchFamily="49" charset="-122"/>
                <a:ea typeface="楷体" panose="02010609060101010101" pitchFamily="49" charset="-122"/>
              </a:rPr>
              <a:t>这次疫情结束后，希望国家给年轻一代树立正确的人生导向。把高薪留给德才兼备的科研、军事人员，适当管控娱乐圈内某些明星动辄千万的片酬！只有少年强则国强，为祖国未来发展培养自己的栋梁之才</a:t>
            </a:r>
            <a:r>
              <a:rPr lang="zh-CN" altLang="en-US" sz="2000" dirty="0">
                <a:solidFill>
                  <a:srgbClr val="404040"/>
                </a:solidFill>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p:txBody>
      </p:sp>
      <p:sp>
        <p:nvSpPr>
          <p:cNvPr id="7" name="矩形 6">
            <a:extLst>
              <a:ext uri="{FF2B5EF4-FFF2-40B4-BE49-F238E27FC236}">
                <a16:creationId xmlns:a16="http://schemas.microsoft.com/office/drawing/2014/main" id="{FDE82F4F-3FCF-4903-B8DA-B1A454565B59}"/>
              </a:ext>
            </a:extLst>
          </p:cNvPr>
          <p:cNvSpPr/>
          <p:nvPr/>
        </p:nvSpPr>
        <p:spPr>
          <a:xfrm>
            <a:off x="539552" y="3861048"/>
            <a:ext cx="4572000" cy="1323439"/>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r>
              <a:rPr lang="zh-CN" altLang="en-US" sz="2000" dirty="0">
                <a:solidFill>
                  <a:srgbClr val="333333"/>
                </a:solidFill>
                <a:latin typeface="楷体" panose="02010609060101010101" pitchFamily="49" charset="-122"/>
                <a:ea typeface="楷体" panose="02010609060101010101" pitchFamily="49" charset="-122"/>
              </a:rPr>
              <a:t>盖茨基金会的核心理念是每个人都应该有机会过上健康而富有的生活。二十年过后，尽管很多事情都发生了变化，这仍是驱动我们工作的首要原则。</a:t>
            </a:r>
            <a:endParaRPr lang="zh-CN" altLang="en-US" sz="2000" dirty="0">
              <a:latin typeface="楷体" panose="02010609060101010101" pitchFamily="49" charset="-122"/>
              <a:ea typeface="楷体" panose="02010609060101010101" pitchFamily="49" charset="-122"/>
            </a:endParaRPr>
          </a:p>
        </p:txBody>
      </p:sp>
      <p:pic>
        <p:nvPicPr>
          <p:cNvPr id="1028" name="Picture 4">
            <a:extLst>
              <a:ext uri="{FF2B5EF4-FFF2-40B4-BE49-F238E27FC236}">
                <a16:creationId xmlns:a16="http://schemas.microsoft.com/office/drawing/2014/main" id="{80CAEFBC-BD21-4077-9BC4-0C554AC4E8F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2207" t="28385"/>
          <a:stretch/>
        </p:blipFill>
        <p:spPr bwMode="auto">
          <a:xfrm>
            <a:off x="5508104" y="3819354"/>
            <a:ext cx="3096344" cy="22663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7F9DD56-3023-435A-8642-AE24747C1F9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5033" b="25163"/>
          <a:stretch/>
        </p:blipFill>
        <p:spPr bwMode="auto">
          <a:xfrm>
            <a:off x="1245050" y="5429247"/>
            <a:ext cx="3161003" cy="64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170501"/>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组合 14"/>
          <p:cNvGrpSpPr>
            <a:grpSpLocks/>
          </p:cNvGrpSpPr>
          <p:nvPr/>
        </p:nvGrpSpPr>
        <p:grpSpPr bwMode="auto">
          <a:xfrm>
            <a:off x="0" y="6427788"/>
            <a:ext cx="9144000" cy="457200"/>
            <a:chOff x="0" y="6427599"/>
            <a:chExt cx="9144000" cy="457389"/>
          </a:xfrm>
        </p:grpSpPr>
        <p:pic>
          <p:nvPicPr>
            <p:cNvPr id="21518"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9"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1507" name="Picture 26"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508" name="Group 33"/>
          <p:cNvGrpSpPr>
            <a:grpSpLocks/>
          </p:cNvGrpSpPr>
          <p:nvPr/>
        </p:nvGrpSpPr>
        <p:grpSpPr bwMode="auto">
          <a:xfrm>
            <a:off x="2078038" y="3051175"/>
            <a:ext cx="5410200" cy="665163"/>
            <a:chOff x="1152" y="1755"/>
            <a:chExt cx="3408" cy="419"/>
          </a:xfrm>
        </p:grpSpPr>
        <p:grpSp>
          <p:nvGrpSpPr>
            <p:cNvPr id="21511" name="Group 7"/>
            <p:cNvGrpSpPr>
              <a:grpSpLocks/>
            </p:cNvGrpSpPr>
            <p:nvPr/>
          </p:nvGrpSpPr>
          <p:grpSpPr bwMode="auto">
            <a:xfrm>
              <a:off x="1152" y="1755"/>
              <a:ext cx="480" cy="419"/>
              <a:chOff x="3174" y="2656"/>
              <a:chExt cx="1549" cy="1351"/>
            </a:xfrm>
          </p:grpSpPr>
          <p:sp>
            <p:nvSpPr>
              <p:cNvPr id="21515"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th-TH" altLang="zh-CN" sz="2800">
                  <a:latin typeface="微软雅黑" panose="020B0503020204020204" pitchFamily="34" charset="-122"/>
                  <a:ea typeface="微软雅黑" panose="020B0503020204020204" pitchFamily="34" charset="-122"/>
                </a:endParaRPr>
              </a:p>
            </p:txBody>
          </p:sp>
          <p:sp>
            <p:nvSpPr>
              <p:cNvPr id="21516"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th-TH" altLang="zh-CN" sz="2800">
                  <a:latin typeface="微软雅黑" panose="020B0503020204020204" pitchFamily="34" charset="-122"/>
                  <a:ea typeface="微软雅黑" panose="020B0503020204020204" pitchFamily="34" charset="-122"/>
                </a:endParaRPr>
              </a:p>
            </p:txBody>
          </p:sp>
          <p:sp>
            <p:nvSpPr>
              <p:cNvPr id="21517" name="AutoShape 10"/>
              <p:cNvSpPr>
                <a:spLocks noChangeArrowheads="1"/>
              </p:cNvSpPr>
              <p:nvPr/>
            </p:nvSpPr>
            <p:spPr bwMode="gray">
              <a:xfrm>
                <a:off x="3264" y="2736"/>
                <a:ext cx="1350" cy="1168"/>
              </a:xfrm>
              <a:prstGeom prst="hexagon">
                <a:avLst>
                  <a:gd name="adj" fmla="val 28896"/>
                  <a:gd name="vf" fmla="val 115470"/>
                </a:avLst>
              </a:prstGeom>
              <a:solidFill>
                <a:srgbClr val="4EE72E"/>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th-TH" altLang="zh-CN" sz="2800">
                  <a:latin typeface="微软雅黑" panose="020B0503020204020204" pitchFamily="34" charset="-122"/>
                  <a:ea typeface="微软雅黑" panose="020B0503020204020204" pitchFamily="34" charset="-122"/>
                </a:endParaRPr>
              </a:p>
            </p:txBody>
          </p:sp>
        </p:grpSp>
        <p:sp>
          <p:nvSpPr>
            <p:cNvPr id="21512" name="Line 14"/>
            <p:cNvSpPr>
              <a:spLocks noChangeShapeType="1"/>
            </p:cNvSpPr>
            <p:nvPr/>
          </p:nvSpPr>
          <p:spPr bwMode="auto">
            <a:xfrm>
              <a:off x="1536" y="2139"/>
              <a:ext cx="3024"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4" name="Text Box 15"/>
            <p:cNvSpPr txBox="1">
              <a:spLocks noChangeArrowheads="1"/>
            </p:cNvSpPr>
            <p:nvPr/>
          </p:nvSpPr>
          <p:spPr bwMode="auto">
            <a:xfrm>
              <a:off x="1982" y="1803"/>
              <a:ext cx="1762" cy="330"/>
            </a:xfrm>
            <a:prstGeom prst="rect">
              <a:avLst/>
            </a:prstGeom>
            <a:noFill/>
            <a:ln w="9525" algn="ctr">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defRPr/>
              </a:pPr>
              <a:r>
                <a:rPr lang="zh-CN" altLang="en-US" sz="2800" dirty="0">
                  <a:effectLst>
                    <a:outerShdw blurRad="38100" dist="38100" dir="2700000" algn="tl">
                      <a:srgbClr val="C0C0C0"/>
                    </a:outerShdw>
                  </a:effectLst>
                  <a:latin typeface="微软雅黑" panose="020B0503020204020204" pitchFamily="34" charset="-122"/>
                  <a:ea typeface="微软雅黑" panose="020B0503020204020204" pitchFamily="34" charset="-122"/>
                </a:rPr>
                <a:t> 指导学生的情况</a:t>
              </a:r>
              <a:endParaRPr lang="en-US" altLang="zh-CN" sz="2800"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1514" name="Text Box 16"/>
            <p:cNvSpPr txBox="1">
              <a:spLocks noChangeArrowheads="1"/>
            </p:cNvSpPr>
            <p:nvPr/>
          </p:nvSpPr>
          <p:spPr bwMode="gray">
            <a:xfrm>
              <a:off x="1283" y="1834"/>
              <a:ext cx="225" cy="275"/>
            </a:xfrm>
            <a:prstGeom prst="rect">
              <a:avLst/>
            </a:prstGeom>
            <a:solidFill>
              <a:srgbClr val="4EE72E"/>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FontTx/>
                <a:buNone/>
              </a:pPr>
              <a:r>
                <a:rPr lang="en-US" altLang="zh-CN" sz="2800">
                  <a:latin typeface="微软雅黑" panose="020B0503020204020204" pitchFamily="34" charset="-122"/>
                  <a:ea typeface="微软雅黑" panose="020B0503020204020204" pitchFamily="34" charset="-122"/>
                </a:rPr>
                <a:t>2</a:t>
              </a:r>
            </a:p>
          </p:txBody>
        </p:sp>
      </p:grpSp>
      <p:sp>
        <p:nvSpPr>
          <p:cNvPr id="52" name="Rectangle 2"/>
          <p:cNvSpPr>
            <a:spLocks noGrp="1" noChangeArrowheads="1"/>
          </p:cNvSpPr>
          <p:nvPr>
            <p:ph type="title" idx="4294967295"/>
          </p:nvPr>
        </p:nvSpPr>
        <p:spPr>
          <a:xfrm>
            <a:off x="215900" y="96838"/>
            <a:ext cx="4114800" cy="631825"/>
          </a:xfrm>
        </p:spPr>
        <p:txBody>
          <a:bodyPr>
            <a:noAutofit/>
          </a:bodyPr>
          <a:lstStyle/>
          <a:p>
            <a:pPr algn="l">
              <a:defRPr/>
            </a:pPr>
            <a:r>
              <a:rPr lang="zh-CN" altLang="en-US" sz="4000" dirty="0">
                <a:latin typeface="微软雅黑" panose="020B0503020204020204" pitchFamily="34" charset="-122"/>
                <a:ea typeface="微软雅黑" panose="020B0503020204020204" pitchFamily="34" charset="-122"/>
              </a:rPr>
              <a:t>提纲</a:t>
            </a:r>
            <a:endParaRPr lang="en-US" sz="40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151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6845DBF-B261-44EE-874C-F0B901CD16A9}" type="slidenum">
              <a:rPr lang="en-US" altLang="zh-CN" sz="2400" smtClean="0">
                <a:latin typeface="微软雅黑" panose="020B0503020204020204" pitchFamily="34" charset="-122"/>
                <a:ea typeface="微软雅黑" panose="020B0503020204020204" pitchFamily="34" charset="-122"/>
              </a:rPr>
              <a:pPr>
                <a:spcBef>
                  <a:spcPct val="0"/>
                </a:spcBef>
                <a:buFontTx/>
                <a:buNone/>
              </a:pPr>
              <a:t>12</a:t>
            </a:fld>
            <a:endParaRPr lang="en-US" altLang="zh-CN" sz="2400">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组合 27">
            <a:extLst>
              <a:ext uri="{FF2B5EF4-FFF2-40B4-BE49-F238E27FC236}">
                <a16:creationId xmlns:a16="http://schemas.microsoft.com/office/drawing/2014/main" id="{5492C17D-F318-44E5-8BA2-6B2A8407A6AC}"/>
              </a:ext>
            </a:extLst>
          </p:cNvPr>
          <p:cNvGrpSpPr>
            <a:grpSpLocks/>
          </p:cNvGrpSpPr>
          <p:nvPr/>
        </p:nvGrpSpPr>
        <p:grpSpPr bwMode="auto">
          <a:xfrm>
            <a:off x="0" y="6427788"/>
            <a:ext cx="9144000" cy="457200"/>
            <a:chOff x="0" y="6427599"/>
            <a:chExt cx="9144000" cy="457389"/>
          </a:xfrm>
        </p:grpSpPr>
        <p:pic>
          <p:nvPicPr>
            <p:cNvPr id="31756" name="Picture 27" descr="body-up.png">
              <a:extLst>
                <a:ext uri="{FF2B5EF4-FFF2-40B4-BE49-F238E27FC236}">
                  <a16:creationId xmlns:a16="http://schemas.microsoft.com/office/drawing/2014/main" id="{DD5E667A-E8E5-4F52-9B15-A1D4A5846153}"/>
                </a:ext>
              </a:extLst>
            </p:cNvPr>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7" name="Picture 38" descr="https://upload.wikimedia.org/wikipedia/en/6/64/Tsinghua_University_logo.png">
              <a:extLst>
                <a:ext uri="{FF2B5EF4-FFF2-40B4-BE49-F238E27FC236}">
                  <a16:creationId xmlns:a16="http://schemas.microsoft.com/office/drawing/2014/main" id="{53B94094-4EA1-45C0-B150-F903984B09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747" name="Picture 8" descr="body-up.png">
            <a:extLst>
              <a:ext uri="{FF2B5EF4-FFF2-40B4-BE49-F238E27FC236}">
                <a16:creationId xmlns:a16="http://schemas.microsoft.com/office/drawing/2014/main" id="{3FE420AB-C37F-4D26-AE15-FFB3F2D30D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灯片编号占位符 1">
            <a:extLst>
              <a:ext uri="{FF2B5EF4-FFF2-40B4-BE49-F238E27FC236}">
                <a16:creationId xmlns:a16="http://schemas.microsoft.com/office/drawing/2014/main" id="{A2D9531E-0454-472D-8883-1D594FD3A46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C2C4767-B390-481A-8ED3-A54864267360}" type="slidenum">
              <a:rPr lang="en-US" altLang="zh-CN" sz="2400" smtClean="0"/>
              <a:pPr>
                <a:spcBef>
                  <a:spcPct val="0"/>
                </a:spcBef>
                <a:buFontTx/>
                <a:buNone/>
              </a:pPr>
              <a:t>13</a:t>
            </a:fld>
            <a:endParaRPr lang="en-US" altLang="zh-CN" sz="2400"/>
          </a:p>
        </p:txBody>
      </p:sp>
      <p:sp>
        <p:nvSpPr>
          <p:cNvPr id="11" name="Rectangle 2">
            <a:extLst>
              <a:ext uri="{FF2B5EF4-FFF2-40B4-BE49-F238E27FC236}">
                <a16:creationId xmlns:a16="http://schemas.microsoft.com/office/drawing/2014/main" id="{A5305C67-6F03-4EB9-801A-27019AA266FE}"/>
              </a:ext>
            </a:extLst>
          </p:cNvPr>
          <p:cNvSpPr txBox="1">
            <a:spLocks noChangeArrowheads="1"/>
          </p:cNvSpPr>
          <p:nvPr/>
        </p:nvSpPr>
        <p:spPr bwMode="auto">
          <a:xfrm>
            <a:off x="34925" y="96838"/>
            <a:ext cx="892968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宋体"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a:defRPr/>
            </a:pPr>
            <a:r>
              <a:rPr lang="zh-CN" altLang="en-US" sz="4000" kern="0" dirty="0">
                <a:latin typeface="微软雅黑" panose="020B0503020204020204" pitchFamily="34" charset="-122"/>
                <a:ea typeface="微软雅黑" panose="020B0503020204020204" pitchFamily="34" charset="-122"/>
              </a:rPr>
              <a:t>博士生 党凡</a:t>
            </a:r>
            <a:r>
              <a:rPr lang="zh-CN" altLang="en-US" sz="2400" kern="0" dirty="0">
                <a:latin typeface="微软雅黑" panose="020B0503020204020204" pitchFamily="34" charset="-122"/>
                <a:ea typeface="微软雅黑" panose="020B0503020204020204" pitchFamily="34" charset="-122"/>
              </a:rPr>
              <a:t>（</a:t>
            </a:r>
            <a:r>
              <a:rPr lang="en-US" altLang="zh-CN" sz="2400" kern="0" dirty="0">
                <a:latin typeface="微软雅黑" panose="020B0503020204020204" pitchFamily="34" charset="-122"/>
                <a:ea typeface="微软雅黑" panose="020B0503020204020204" pitchFamily="34" charset="-122"/>
              </a:rPr>
              <a:t>ACM SIGCOMM China</a:t>
            </a:r>
            <a:r>
              <a:rPr lang="zh-CN" altLang="en-US" sz="2400" kern="0" dirty="0">
                <a:latin typeface="微软雅黑" panose="020B0503020204020204" pitchFamily="34" charset="-122"/>
                <a:ea typeface="微软雅黑" panose="020B0503020204020204" pitchFamily="34" charset="-122"/>
              </a:rPr>
              <a:t>优秀博士论文奖）</a:t>
            </a:r>
            <a:endParaRPr lang="en-US" sz="4000" kern="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pic>
        <p:nvPicPr>
          <p:cNvPr id="31750" name="图片 2">
            <a:extLst>
              <a:ext uri="{FF2B5EF4-FFF2-40B4-BE49-F238E27FC236}">
                <a16:creationId xmlns:a16="http://schemas.microsoft.com/office/drawing/2014/main" id="{01DD50BD-864E-464C-9A1A-CE0588AB0A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8313" y="1125538"/>
            <a:ext cx="1200150"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1" name="矩形 3">
            <a:extLst>
              <a:ext uri="{FF2B5EF4-FFF2-40B4-BE49-F238E27FC236}">
                <a16:creationId xmlns:a16="http://schemas.microsoft.com/office/drawing/2014/main" id="{C8BAF052-57A9-4806-97D0-C160603B0788}"/>
              </a:ext>
            </a:extLst>
          </p:cNvPr>
          <p:cNvSpPr>
            <a:spLocks noChangeArrowheads="1"/>
          </p:cNvSpPr>
          <p:nvPr/>
        </p:nvSpPr>
        <p:spPr bwMode="auto">
          <a:xfrm>
            <a:off x="1979613" y="1131888"/>
            <a:ext cx="60325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基于公有云的物联网安全防御机制研究</a:t>
            </a:r>
            <a:r>
              <a:rPr lang="en-US" altLang="zh-CN" sz="2400">
                <a:latin typeface="微软雅黑" panose="020B0503020204020204" pitchFamily="34" charset="-122"/>
                <a:ea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endParaRPr>
          </a:p>
        </p:txBody>
      </p:sp>
      <p:pic>
        <p:nvPicPr>
          <p:cNvPr id="31752" name="图片 4">
            <a:extLst>
              <a:ext uri="{FF2B5EF4-FFF2-40B4-BE49-F238E27FC236}">
                <a16:creationId xmlns:a16="http://schemas.microsoft.com/office/drawing/2014/main" id="{8D78DB84-D918-4082-A81E-544F0D083E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1753344"/>
            <a:ext cx="598963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3" name="矩形 2">
            <a:extLst>
              <a:ext uri="{FF2B5EF4-FFF2-40B4-BE49-F238E27FC236}">
                <a16:creationId xmlns:a16="http://schemas.microsoft.com/office/drawing/2014/main" id="{6F1C495E-86B7-4796-83EE-9A8A925B4D1A}"/>
              </a:ext>
            </a:extLst>
          </p:cNvPr>
          <p:cNvSpPr>
            <a:spLocks noChangeArrowheads="1"/>
          </p:cNvSpPr>
          <p:nvPr/>
        </p:nvSpPr>
        <p:spPr bwMode="auto">
          <a:xfrm>
            <a:off x="249238" y="4995863"/>
            <a:ext cx="84264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dirty="0">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[INFOCOM’17]</a:t>
            </a:r>
            <a:r>
              <a:rPr lang="en-US" altLang="zh-CN" sz="1800" dirty="0">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 Large-scale Invisible Attack on AFC Systems with NFC-equipped Smartphones	CCF A</a:t>
            </a:r>
            <a:r>
              <a:rPr lang="zh-CN" altLang="en-US" sz="1800" dirty="0">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类，该生为第一作者、本人为通讯作者</a:t>
            </a:r>
          </a:p>
        </p:txBody>
      </p:sp>
      <p:sp>
        <p:nvSpPr>
          <p:cNvPr id="31754" name="矩形 2">
            <a:extLst>
              <a:ext uri="{FF2B5EF4-FFF2-40B4-BE49-F238E27FC236}">
                <a16:creationId xmlns:a16="http://schemas.microsoft.com/office/drawing/2014/main" id="{9BC197A1-FC2A-4D6C-8A6A-F370191B4283}"/>
              </a:ext>
            </a:extLst>
          </p:cNvPr>
          <p:cNvSpPr>
            <a:spLocks noChangeArrowheads="1"/>
          </p:cNvSpPr>
          <p:nvPr/>
        </p:nvSpPr>
        <p:spPr bwMode="auto">
          <a:xfrm>
            <a:off x="247650" y="5700713"/>
            <a:ext cx="86820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[TMC’18]</a:t>
            </a:r>
            <a:r>
              <a:rPr lang="en-US" altLang="zh-CN" sz="1800">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 Pricing Data Tampering in Automated Fare Collection with NFC-equipped Smartphones	CCF A</a:t>
            </a:r>
            <a:r>
              <a:rPr lang="zh-CN" altLang="en-US" sz="1800">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类，该生为第一作者、本人为通讯作者</a:t>
            </a:r>
          </a:p>
        </p:txBody>
      </p:sp>
      <p:sp>
        <p:nvSpPr>
          <p:cNvPr id="6" name="对话气泡: 圆角矩形 5">
            <a:extLst>
              <a:ext uri="{FF2B5EF4-FFF2-40B4-BE49-F238E27FC236}">
                <a16:creationId xmlns:a16="http://schemas.microsoft.com/office/drawing/2014/main" id="{64E9371B-1B3E-4A54-B473-128E6A2EB90D}"/>
              </a:ext>
            </a:extLst>
          </p:cNvPr>
          <p:cNvSpPr/>
          <p:nvPr/>
        </p:nvSpPr>
        <p:spPr>
          <a:xfrm>
            <a:off x="247650" y="2947987"/>
            <a:ext cx="1584325" cy="920751"/>
          </a:xfrm>
          <a:prstGeom prst="wedgeRoundRectCallout">
            <a:avLst>
              <a:gd name="adj1" fmla="val -3587"/>
              <a:gd name="adj2" fmla="val -1008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rgbClr val="0070C0"/>
                </a:solidFill>
                <a:latin typeface="微软雅黑" panose="020B0503020204020204" pitchFamily="34" charset="-122"/>
                <a:ea typeface="微软雅黑" panose="020B0503020204020204" pitchFamily="34" charset="-122"/>
              </a:rPr>
              <a:t>[</a:t>
            </a:r>
            <a:r>
              <a:rPr lang="zh-CN" altLang="en-US" dirty="0">
                <a:solidFill>
                  <a:srgbClr val="0070C0"/>
                </a:solidFill>
                <a:latin typeface="微软雅黑" panose="020B0503020204020204" pitchFamily="34" charset="-122"/>
                <a:ea typeface="微软雅黑" panose="020B0503020204020204" pitchFamily="34" charset="-122"/>
              </a:rPr>
              <a:t>北京地铁</a:t>
            </a:r>
            <a:r>
              <a:rPr lang="en-US" altLang="zh-CN" dirty="0">
                <a:solidFill>
                  <a:srgbClr val="0070C0"/>
                </a:solidFill>
                <a:latin typeface="微软雅黑" panose="020B0503020204020204" pitchFamily="34" charset="-122"/>
                <a:ea typeface="微软雅黑" panose="020B0503020204020204" pitchFamily="34" charset="-122"/>
              </a:rPr>
              <a:t>]</a:t>
            </a:r>
          </a:p>
          <a:p>
            <a:pPr algn="ctr">
              <a:defRPr/>
            </a:pPr>
            <a:r>
              <a:rPr lang="zh-CN" altLang="en-US" dirty="0">
                <a:solidFill>
                  <a:srgbClr val="0070C0"/>
                </a:solidFill>
                <a:latin typeface="微软雅黑" panose="020B0503020204020204" pitchFamily="34" charset="-122"/>
                <a:ea typeface="微软雅黑" panose="020B0503020204020204" pitchFamily="34" charset="-122"/>
              </a:rPr>
              <a:t>无论多少站</a:t>
            </a:r>
            <a:endParaRPr lang="en-US" altLang="zh-CN" dirty="0">
              <a:solidFill>
                <a:srgbClr val="0070C0"/>
              </a:solidFill>
              <a:latin typeface="微软雅黑" panose="020B0503020204020204" pitchFamily="34" charset="-122"/>
              <a:ea typeface="微软雅黑" panose="020B0503020204020204" pitchFamily="34" charset="-122"/>
            </a:endParaRPr>
          </a:p>
          <a:p>
            <a:pPr algn="ctr">
              <a:defRPr/>
            </a:pPr>
            <a:r>
              <a:rPr lang="zh-CN" altLang="en-US" dirty="0">
                <a:solidFill>
                  <a:srgbClr val="0070C0"/>
                </a:solidFill>
                <a:latin typeface="微软雅黑" panose="020B0503020204020204" pitchFamily="34" charset="-122"/>
                <a:ea typeface="微软雅黑" panose="020B0503020204020204" pitchFamily="34" charset="-122"/>
              </a:rPr>
              <a:t>永远三块钱</a:t>
            </a:r>
          </a:p>
        </p:txBody>
      </p:sp>
      <p:pic>
        <p:nvPicPr>
          <p:cNvPr id="21506" name="Picture 2">
            <a:extLst>
              <a:ext uri="{FF2B5EF4-FFF2-40B4-BE49-F238E27FC236}">
                <a16:creationId xmlns:a16="http://schemas.microsoft.com/office/drawing/2014/main" id="{5F67B8A1-8E03-4C87-8E21-662E13A7E61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04248" y="4295776"/>
            <a:ext cx="1971633" cy="49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4756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图片 9">
            <a:extLst>
              <a:ext uri="{FF2B5EF4-FFF2-40B4-BE49-F238E27FC236}">
                <a16:creationId xmlns:a16="http://schemas.microsoft.com/office/drawing/2014/main" id="{F928CD51-5C88-4DEB-B893-B616CC34C26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1775" y="1833563"/>
            <a:ext cx="5113338" cy="33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图片 6">
            <a:extLst>
              <a:ext uri="{FF2B5EF4-FFF2-40B4-BE49-F238E27FC236}">
                <a16:creationId xmlns:a16="http://schemas.microsoft.com/office/drawing/2014/main" id="{11E324F2-54A3-462A-97A3-C464075C15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158875"/>
            <a:ext cx="1081087"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796" name="组合 27">
            <a:extLst>
              <a:ext uri="{FF2B5EF4-FFF2-40B4-BE49-F238E27FC236}">
                <a16:creationId xmlns:a16="http://schemas.microsoft.com/office/drawing/2014/main" id="{A646CD2D-7FC1-4F41-BE79-D7559DE412FF}"/>
              </a:ext>
            </a:extLst>
          </p:cNvPr>
          <p:cNvGrpSpPr>
            <a:grpSpLocks/>
          </p:cNvGrpSpPr>
          <p:nvPr/>
        </p:nvGrpSpPr>
        <p:grpSpPr bwMode="auto">
          <a:xfrm>
            <a:off x="0" y="6427788"/>
            <a:ext cx="9144000" cy="457200"/>
            <a:chOff x="0" y="6427599"/>
            <a:chExt cx="9144000" cy="457389"/>
          </a:xfrm>
        </p:grpSpPr>
        <p:pic>
          <p:nvPicPr>
            <p:cNvPr id="33803" name="Picture 27" descr="body-up.png">
              <a:extLst>
                <a:ext uri="{FF2B5EF4-FFF2-40B4-BE49-F238E27FC236}">
                  <a16:creationId xmlns:a16="http://schemas.microsoft.com/office/drawing/2014/main" id="{F02AB604-2536-4055-B49C-76A9B73017B4}"/>
                </a:ext>
              </a:extLst>
            </p:cNvPr>
            <p:cNvPicPr>
              <a:picLocks noChangeAspect="1"/>
            </p:cNvPicPr>
            <p:nvPr/>
          </p:nvPicPr>
          <p:blipFill>
            <a:blip r:embed="rId5">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4" name="Picture 38" descr="https://upload.wikimedia.org/wikipedia/en/6/64/Tsinghua_University_logo.png">
              <a:extLst>
                <a:ext uri="{FF2B5EF4-FFF2-40B4-BE49-F238E27FC236}">
                  <a16:creationId xmlns:a16="http://schemas.microsoft.com/office/drawing/2014/main" id="{C95C5EAE-6BC1-47C0-8415-06041FB890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797" name="Picture 8" descr="body-up.png">
            <a:extLst>
              <a:ext uri="{FF2B5EF4-FFF2-40B4-BE49-F238E27FC236}">
                <a16:creationId xmlns:a16="http://schemas.microsoft.com/office/drawing/2014/main" id="{EB87C868-D701-4663-BD17-8EA12CB77D1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灯片编号占位符 1">
            <a:extLst>
              <a:ext uri="{FF2B5EF4-FFF2-40B4-BE49-F238E27FC236}">
                <a16:creationId xmlns:a16="http://schemas.microsoft.com/office/drawing/2014/main" id="{3F223443-2F38-4FD9-80B6-0BAEF22402F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DCE57C8-31F5-45BF-9AE6-7D7F2D388C9D}" type="slidenum">
              <a:rPr lang="en-US" altLang="zh-CN" sz="2400" smtClean="0"/>
              <a:pPr>
                <a:spcBef>
                  <a:spcPct val="0"/>
                </a:spcBef>
                <a:buFontTx/>
                <a:buNone/>
              </a:pPr>
              <a:t>14</a:t>
            </a:fld>
            <a:endParaRPr lang="en-US" altLang="zh-CN" sz="2400"/>
          </a:p>
        </p:txBody>
      </p:sp>
      <p:sp>
        <p:nvSpPr>
          <p:cNvPr id="11" name="Rectangle 2">
            <a:extLst>
              <a:ext uri="{FF2B5EF4-FFF2-40B4-BE49-F238E27FC236}">
                <a16:creationId xmlns:a16="http://schemas.microsoft.com/office/drawing/2014/main" id="{A5305C67-6F03-4EB9-801A-27019AA266FE}"/>
              </a:ext>
            </a:extLst>
          </p:cNvPr>
          <p:cNvSpPr txBox="1">
            <a:spLocks noChangeArrowheads="1"/>
          </p:cNvSpPr>
          <p:nvPr/>
        </p:nvSpPr>
        <p:spPr bwMode="auto">
          <a:xfrm>
            <a:off x="34925" y="96838"/>
            <a:ext cx="892968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宋体"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a:defRPr/>
            </a:pPr>
            <a:r>
              <a:rPr lang="zh-CN" altLang="en-US" sz="4000" kern="0" dirty="0">
                <a:latin typeface="微软雅黑" panose="020B0503020204020204" pitchFamily="34" charset="-122"/>
                <a:ea typeface="微软雅黑" panose="020B0503020204020204" pitchFamily="34" charset="-122"/>
              </a:rPr>
              <a:t>硕士生 切瑞</a:t>
            </a:r>
            <a:endParaRPr lang="en-US" sz="4000" kern="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3800" name="矩形 3">
            <a:extLst>
              <a:ext uri="{FF2B5EF4-FFF2-40B4-BE49-F238E27FC236}">
                <a16:creationId xmlns:a16="http://schemas.microsoft.com/office/drawing/2014/main" id="{BA547A7A-37D3-4402-99F7-A90E91429EA3}"/>
              </a:ext>
            </a:extLst>
          </p:cNvPr>
          <p:cNvSpPr>
            <a:spLocks noChangeArrowheads="1"/>
          </p:cNvSpPr>
          <p:nvPr/>
        </p:nvSpPr>
        <p:spPr bwMode="auto">
          <a:xfrm>
            <a:off x="1979613" y="1131888"/>
            <a:ext cx="66960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latin typeface="微软雅黑" panose="020B0503020204020204" pitchFamily="34" charset="-122"/>
                <a:ea typeface="微软雅黑" panose="020B0503020204020204" pitchFamily="34" charset="-122"/>
              </a:rPr>
              <a:t>《OpenStack</a:t>
            </a:r>
            <a:r>
              <a:rPr lang="zh-CN" altLang="en-US" sz="2400">
                <a:latin typeface="微软雅黑" panose="020B0503020204020204" pitchFamily="34" charset="-122"/>
                <a:ea typeface="微软雅黑" panose="020B0503020204020204" pitchFamily="34" charset="-122"/>
              </a:rPr>
              <a:t>类云存储服务的同步瓶颈研究</a:t>
            </a:r>
            <a:r>
              <a:rPr lang="en-US" altLang="zh-CN" sz="2400">
                <a:latin typeface="微软雅黑" panose="020B0503020204020204" pitchFamily="34" charset="-122"/>
                <a:ea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endParaRPr>
          </a:p>
        </p:txBody>
      </p:sp>
      <p:sp>
        <p:nvSpPr>
          <p:cNvPr id="33801" name="矩形 2">
            <a:extLst>
              <a:ext uri="{FF2B5EF4-FFF2-40B4-BE49-F238E27FC236}">
                <a16:creationId xmlns:a16="http://schemas.microsoft.com/office/drawing/2014/main" id="{770196BA-A5A6-4541-8944-9C0000568B50}"/>
              </a:ext>
            </a:extLst>
          </p:cNvPr>
          <p:cNvSpPr>
            <a:spLocks noChangeArrowheads="1"/>
          </p:cNvSpPr>
          <p:nvPr/>
        </p:nvSpPr>
        <p:spPr bwMode="auto">
          <a:xfrm>
            <a:off x="249238" y="5519738"/>
            <a:ext cx="84264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[INFOCOM’16]</a:t>
            </a:r>
            <a:r>
              <a:rPr lang="en-US" altLang="zh-CN" sz="1800">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 On the Synchronization Bottleneck of OpenStack Swift-like Cloud Storage Systems		CCF A</a:t>
            </a:r>
            <a:r>
              <a:rPr lang="zh-CN" altLang="en-US" sz="1800">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类，该生为第一作者、本人为通讯作者</a:t>
            </a:r>
          </a:p>
        </p:txBody>
      </p:sp>
      <p:sp>
        <p:nvSpPr>
          <p:cNvPr id="6" name="对话气泡: 圆角矩形 5">
            <a:extLst>
              <a:ext uri="{FF2B5EF4-FFF2-40B4-BE49-F238E27FC236}">
                <a16:creationId xmlns:a16="http://schemas.microsoft.com/office/drawing/2014/main" id="{64E9371B-1B3E-4A54-B473-128E6A2EB90D}"/>
              </a:ext>
            </a:extLst>
          </p:cNvPr>
          <p:cNvSpPr/>
          <p:nvPr/>
        </p:nvSpPr>
        <p:spPr>
          <a:xfrm>
            <a:off x="323528" y="2947987"/>
            <a:ext cx="1584325" cy="920751"/>
          </a:xfrm>
          <a:prstGeom prst="wedgeRoundRectCallout">
            <a:avLst>
              <a:gd name="adj1" fmla="val -3587"/>
              <a:gd name="adj2" fmla="val -1008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rgbClr val="0070C0"/>
                </a:solidFill>
                <a:latin typeface="微软雅黑" panose="020B0503020204020204" pitchFamily="34" charset="-122"/>
                <a:ea typeface="微软雅黑" panose="020B0503020204020204" pitchFamily="34" charset="-122"/>
              </a:rPr>
              <a:t>来自喀麦隆毕业后赴卢森堡读博</a:t>
            </a:r>
          </a:p>
        </p:txBody>
      </p:sp>
    </p:spTree>
    <p:extLst>
      <p:ext uri="{BB962C8B-B14F-4D97-AF65-F5344CB8AC3E}">
        <p14:creationId xmlns:p14="http://schemas.microsoft.com/office/powerpoint/2010/main" val="1060643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组合 27">
            <a:extLst>
              <a:ext uri="{FF2B5EF4-FFF2-40B4-BE49-F238E27FC236}">
                <a16:creationId xmlns:a16="http://schemas.microsoft.com/office/drawing/2014/main" id="{95CFF40F-0545-417D-9AF2-B077186A43EF}"/>
              </a:ext>
            </a:extLst>
          </p:cNvPr>
          <p:cNvGrpSpPr>
            <a:grpSpLocks/>
          </p:cNvGrpSpPr>
          <p:nvPr/>
        </p:nvGrpSpPr>
        <p:grpSpPr bwMode="auto">
          <a:xfrm>
            <a:off x="0" y="6427788"/>
            <a:ext cx="9144000" cy="457200"/>
            <a:chOff x="0" y="6427599"/>
            <a:chExt cx="9144000" cy="457389"/>
          </a:xfrm>
        </p:grpSpPr>
        <p:pic>
          <p:nvPicPr>
            <p:cNvPr id="35851" name="Picture 27" descr="body-up.png">
              <a:extLst>
                <a:ext uri="{FF2B5EF4-FFF2-40B4-BE49-F238E27FC236}">
                  <a16:creationId xmlns:a16="http://schemas.microsoft.com/office/drawing/2014/main" id="{019B60FE-7D45-4A89-A762-B9FAFD132375}"/>
                </a:ext>
              </a:extLst>
            </p:cNvPr>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2" name="Picture 38" descr="https://upload.wikimedia.org/wikipedia/en/6/64/Tsinghua_University_logo.png">
              <a:extLst>
                <a:ext uri="{FF2B5EF4-FFF2-40B4-BE49-F238E27FC236}">
                  <a16:creationId xmlns:a16="http://schemas.microsoft.com/office/drawing/2014/main" id="{34029044-CEEA-40B2-B00B-C934C3D714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843" name="Picture 8" descr="body-up.png">
            <a:extLst>
              <a:ext uri="{FF2B5EF4-FFF2-40B4-BE49-F238E27FC236}">
                <a16:creationId xmlns:a16="http://schemas.microsoft.com/office/drawing/2014/main" id="{EACB5AF0-782F-47B9-A874-4DDE4E9F3B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灯片编号占位符 1">
            <a:extLst>
              <a:ext uri="{FF2B5EF4-FFF2-40B4-BE49-F238E27FC236}">
                <a16:creationId xmlns:a16="http://schemas.microsoft.com/office/drawing/2014/main" id="{C109C719-ECAA-4526-BF81-76888E79FDE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93D8E6F-8509-42A3-BD13-B112D133EE5C}" type="slidenum">
              <a:rPr lang="en-US" altLang="zh-CN" sz="2400" smtClean="0"/>
              <a:pPr>
                <a:spcBef>
                  <a:spcPct val="0"/>
                </a:spcBef>
                <a:buFontTx/>
                <a:buNone/>
              </a:pPr>
              <a:t>15</a:t>
            </a:fld>
            <a:endParaRPr lang="en-US" altLang="zh-CN" sz="2400"/>
          </a:p>
        </p:txBody>
      </p:sp>
      <p:sp>
        <p:nvSpPr>
          <p:cNvPr id="11" name="Rectangle 2">
            <a:extLst>
              <a:ext uri="{FF2B5EF4-FFF2-40B4-BE49-F238E27FC236}">
                <a16:creationId xmlns:a16="http://schemas.microsoft.com/office/drawing/2014/main" id="{A5305C67-6F03-4EB9-801A-27019AA266FE}"/>
              </a:ext>
            </a:extLst>
          </p:cNvPr>
          <p:cNvSpPr txBox="1">
            <a:spLocks noChangeArrowheads="1"/>
          </p:cNvSpPr>
          <p:nvPr/>
        </p:nvSpPr>
        <p:spPr bwMode="auto">
          <a:xfrm>
            <a:off x="34925" y="96838"/>
            <a:ext cx="892968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宋体"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a:defRPr/>
            </a:pPr>
            <a:r>
              <a:rPr lang="zh-CN" altLang="en-US" sz="4000" kern="0" dirty="0">
                <a:latin typeface="微软雅黑" panose="020B0503020204020204" pitchFamily="34" charset="-122"/>
                <a:ea typeface="微软雅黑" panose="020B0503020204020204" pitchFamily="34" charset="-122"/>
              </a:rPr>
              <a:t>硕士生 阮明康</a:t>
            </a:r>
            <a:endParaRPr lang="en-US" sz="4000" kern="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5846" name="矩形 2">
            <a:extLst>
              <a:ext uri="{FF2B5EF4-FFF2-40B4-BE49-F238E27FC236}">
                <a16:creationId xmlns:a16="http://schemas.microsoft.com/office/drawing/2014/main" id="{AC908295-3A1A-4A94-BC9B-B886F46A4081}"/>
              </a:ext>
            </a:extLst>
          </p:cNvPr>
          <p:cNvSpPr>
            <a:spLocks noChangeArrowheads="1"/>
          </p:cNvSpPr>
          <p:nvPr/>
        </p:nvSpPr>
        <p:spPr bwMode="auto">
          <a:xfrm>
            <a:off x="247650" y="5445125"/>
            <a:ext cx="86820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[TPDS’18]</a:t>
            </a:r>
            <a:r>
              <a:rPr lang="en-US" altLang="zh-CN" sz="1800">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 On the Synchronization Bottleneck of OpenStack Swift-like Cloud Storage Systems		CCF A</a:t>
            </a:r>
            <a:r>
              <a:rPr lang="zh-CN" altLang="en-US" sz="1800">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类，该生为第一作者、本人为通讯作者</a:t>
            </a:r>
          </a:p>
        </p:txBody>
      </p:sp>
      <p:pic>
        <p:nvPicPr>
          <p:cNvPr id="35847" name="图片 8">
            <a:extLst>
              <a:ext uri="{FF2B5EF4-FFF2-40B4-BE49-F238E27FC236}">
                <a16:creationId xmlns:a16="http://schemas.microsoft.com/office/drawing/2014/main" id="{ADFE1E15-EA11-4944-A3F8-81222121627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288" y="1166813"/>
            <a:ext cx="1120775" cy="150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8" name="矩形 17">
            <a:extLst>
              <a:ext uri="{FF2B5EF4-FFF2-40B4-BE49-F238E27FC236}">
                <a16:creationId xmlns:a16="http://schemas.microsoft.com/office/drawing/2014/main" id="{3615E3B4-2B64-44BC-8A34-6613F866DF2A}"/>
              </a:ext>
            </a:extLst>
          </p:cNvPr>
          <p:cNvSpPr>
            <a:spLocks noChangeArrowheads="1"/>
          </p:cNvSpPr>
          <p:nvPr/>
        </p:nvSpPr>
        <p:spPr bwMode="auto">
          <a:xfrm>
            <a:off x="1565275" y="1301750"/>
            <a:ext cx="76152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latin typeface="微软雅黑" panose="020B0503020204020204" pitchFamily="34" charset="-122"/>
                <a:ea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rPr>
              <a:t>数据密集型分布式存储系统一致性维护策略的研究</a:t>
            </a:r>
            <a:r>
              <a:rPr lang="en-US" altLang="zh-CN" sz="2400">
                <a:latin typeface="微软雅黑" panose="020B0503020204020204" pitchFamily="34" charset="-122"/>
                <a:ea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endParaRPr>
          </a:p>
        </p:txBody>
      </p:sp>
      <p:pic>
        <p:nvPicPr>
          <p:cNvPr id="35849" name="图片 14">
            <a:extLst>
              <a:ext uri="{FF2B5EF4-FFF2-40B4-BE49-F238E27FC236}">
                <a16:creationId xmlns:a16="http://schemas.microsoft.com/office/drawing/2014/main" id="{D3AC7C83-DE1C-428A-B860-86725D035EE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7400" y="1989138"/>
            <a:ext cx="2449513"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0" name="图片 16">
            <a:extLst>
              <a:ext uri="{FF2B5EF4-FFF2-40B4-BE49-F238E27FC236}">
                <a16:creationId xmlns:a16="http://schemas.microsoft.com/office/drawing/2014/main" id="{B33D097F-93EE-41DD-9CA8-9E0CECF4AFF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36787" y="2281238"/>
            <a:ext cx="3743325" cy="264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对话气泡: 圆角矩形 12">
            <a:extLst>
              <a:ext uri="{FF2B5EF4-FFF2-40B4-BE49-F238E27FC236}">
                <a16:creationId xmlns:a16="http://schemas.microsoft.com/office/drawing/2014/main" id="{F96C1DEB-7AC2-4C92-B4A3-638AFE065CC5}"/>
              </a:ext>
            </a:extLst>
          </p:cNvPr>
          <p:cNvSpPr/>
          <p:nvPr/>
        </p:nvSpPr>
        <p:spPr>
          <a:xfrm>
            <a:off x="264597" y="2946400"/>
            <a:ext cx="1513259" cy="920751"/>
          </a:xfrm>
          <a:prstGeom prst="wedgeRoundRectCallout">
            <a:avLst>
              <a:gd name="adj1" fmla="val -3587"/>
              <a:gd name="adj2" fmla="val -1008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rgbClr val="0070C0"/>
                </a:solidFill>
                <a:latin typeface="微软雅黑" panose="020B0503020204020204" pitchFamily="34" charset="-122"/>
                <a:ea typeface="微软雅黑" panose="020B0503020204020204" pitchFamily="34" charset="-122"/>
              </a:rPr>
              <a:t>OpenStack</a:t>
            </a:r>
            <a:r>
              <a:rPr lang="zh-CN" altLang="en-US" dirty="0">
                <a:solidFill>
                  <a:srgbClr val="0070C0"/>
                </a:solidFill>
                <a:latin typeface="微软雅黑" panose="020B0503020204020204" pitchFamily="34" charset="-122"/>
                <a:ea typeface="微软雅黑" panose="020B0503020204020204" pitchFamily="34" charset="-122"/>
              </a:rPr>
              <a:t>系统化实现并开源发布</a:t>
            </a:r>
          </a:p>
        </p:txBody>
      </p:sp>
    </p:spTree>
    <p:extLst>
      <p:ext uri="{BB962C8B-B14F-4D97-AF65-F5344CB8AC3E}">
        <p14:creationId xmlns:p14="http://schemas.microsoft.com/office/powerpoint/2010/main" val="351301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组合 27">
            <a:extLst>
              <a:ext uri="{FF2B5EF4-FFF2-40B4-BE49-F238E27FC236}">
                <a16:creationId xmlns:a16="http://schemas.microsoft.com/office/drawing/2014/main" id="{9FAD6B9C-70C7-4FBB-844E-843E3573E062}"/>
              </a:ext>
            </a:extLst>
          </p:cNvPr>
          <p:cNvGrpSpPr>
            <a:grpSpLocks/>
          </p:cNvGrpSpPr>
          <p:nvPr/>
        </p:nvGrpSpPr>
        <p:grpSpPr bwMode="auto">
          <a:xfrm>
            <a:off x="0" y="6427788"/>
            <a:ext cx="9144000" cy="457200"/>
            <a:chOff x="0" y="6427599"/>
            <a:chExt cx="9144000" cy="457389"/>
          </a:xfrm>
        </p:grpSpPr>
        <p:pic>
          <p:nvPicPr>
            <p:cNvPr id="37901" name="Picture 27" descr="body-up.png">
              <a:extLst>
                <a:ext uri="{FF2B5EF4-FFF2-40B4-BE49-F238E27FC236}">
                  <a16:creationId xmlns:a16="http://schemas.microsoft.com/office/drawing/2014/main" id="{1EDFA5B3-2D5A-47E7-900C-4B5CBE43BF4B}"/>
                </a:ext>
              </a:extLst>
            </p:cNvPr>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2" name="Picture 38" descr="https://upload.wikimedia.org/wikipedia/en/6/64/Tsinghua_University_logo.png">
              <a:extLst>
                <a:ext uri="{FF2B5EF4-FFF2-40B4-BE49-F238E27FC236}">
                  <a16:creationId xmlns:a16="http://schemas.microsoft.com/office/drawing/2014/main" id="{3050DADD-147E-47A4-8B77-D440BBF02C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891" name="Picture 8" descr="body-up.png">
            <a:extLst>
              <a:ext uri="{FF2B5EF4-FFF2-40B4-BE49-F238E27FC236}">
                <a16:creationId xmlns:a16="http://schemas.microsoft.com/office/drawing/2014/main" id="{FE2D58A7-180B-47FC-87C8-50C2E39978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灯片编号占位符 1">
            <a:extLst>
              <a:ext uri="{FF2B5EF4-FFF2-40B4-BE49-F238E27FC236}">
                <a16:creationId xmlns:a16="http://schemas.microsoft.com/office/drawing/2014/main" id="{6AF51BC4-0816-4F87-932A-4278F2518D7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AA91744-C365-4E52-9041-9BAA1FBE4E63}" type="slidenum">
              <a:rPr lang="en-US" altLang="zh-CN" sz="2400" smtClean="0"/>
              <a:pPr>
                <a:spcBef>
                  <a:spcPct val="0"/>
                </a:spcBef>
                <a:buFontTx/>
                <a:buNone/>
              </a:pPr>
              <a:t>16</a:t>
            </a:fld>
            <a:endParaRPr lang="en-US" altLang="zh-CN" sz="2400"/>
          </a:p>
        </p:txBody>
      </p:sp>
      <p:sp>
        <p:nvSpPr>
          <p:cNvPr id="11" name="Rectangle 2">
            <a:extLst>
              <a:ext uri="{FF2B5EF4-FFF2-40B4-BE49-F238E27FC236}">
                <a16:creationId xmlns:a16="http://schemas.microsoft.com/office/drawing/2014/main" id="{A5305C67-6F03-4EB9-801A-27019AA266FE}"/>
              </a:ext>
            </a:extLst>
          </p:cNvPr>
          <p:cNvSpPr txBox="1">
            <a:spLocks noChangeArrowheads="1"/>
          </p:cNvSpPr>
          <p:nvPr/>
        </p:nvSpPr>
        <p:spPr bwMode="auto">
          <a:xfrm>
            <a:off x="34925" y="96838"/>
            <a:ext cx="892968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宋体"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a:defRPr/>
            </a:pPr>
            <a:r>
              <a:rPr lang="zh-CN" altLang="en-US" sz="4000" kern="0" dirty="0">
                <a:latin typeface="微软雅黑" panose="020B0503020204020204" pitchFamily="34" charset="-122"/>
                <a:ea typeface="微软雅黑" panose="020B0503020204020204" pitchFamily="34" charset="-122"/>
              </a:rPr>
              <a:t>硕士生 肖贺</a:t>
            </a:r>
            <a:endParaRPr lang="en-US" sz="4000" kern="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7894" name="矩形 3">
            <a:extLst>
              <a:ext uri="{FF2B5EF4-FFF2-40B4-BE49-F238E27FC236}">
                <a16:creationId xmlns:a16="http://schemas.microsoft.com/office/drawing/2014/main" id="{1BE47AF1-9BAF-471B-8476-147988DD00E1}"/>
              </a:ext>
            </a:extLst>
          </p:cNvPr>
          <p:cNvSpPr>
            <a:spLocks noChangeArrowheads="1"/>
          </p:cNvSpPr>
          <p:nvPr/>
        </p:nvSpPr>
        <p:spPr bwMode="auto">
          <a:xfrm>
            <a:off x="1979613" y="1131888"/>
            <a:ext cx="6553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面向云存储服务的</a:t>
            </a:r>
            <a:r>
              <a:rPr lang="en-US" altLang="zh-CN" sz="2400" dirty="0">
                <a:latin typeface="微软雅黑" panose="020B0503020204020204" pitchFamily="34" charset="-122"/>
                <a:ea typeface="微软雅黑" panose="020B0503020204020204" pitchFamily="34" charset="-122"/>
              </a:rPr>
              <a:t>Web</a:t>
            </a:r>
            <a:r>
              <a:rPr lang="zh-CN" altLang="en-US" sz="2400" dirty="0">
                <a:latin typeface="微软雅黑" panose="020B0503020204020204" pitchFamily="34" charset="-122"/>
                <a:ea typeface="微软雅黑" panose="020B0503020204020204" pitchFamily="34" charset="-122"/>
              </a:rPr>
              <a:t>文件差分同步技术</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37895" name="矩形 2">
            <a:extLst>
              <a:ext uri="{FF2B5EF4-FFF2-40B4-BE49-F238E27FC236}">
                <a16:creationId xmlns:a16="http://schemas.microsoft.com/office/drawing/2014/main" id="{9B4F5103-6835-44EA-9A79-44AEFC21CCEC}"/>
              </a:ext>
            </a:extLst>
          </p:cNvPr>
          <p:cNvSpPr>
            <a:spLocks noChangeArrowheads="1"/>
          </p:cNvSpPr>
          <p:nvPr/>
        </p:nvSpPr>
        <p:spPr bwMode="auto">
          <a:xfrm>
            <a:off x="249238" y="5732463"/>
            <a:ext cx="86804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[FAST’18]</a:t>
            </a:r>
            <a:r>
              <a:rPr lang="en-US" altLang="zh-CN" sz="1800">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 Towards Web-based Delta Synchronization for Cloud Storage Services CCF A</a:t>
            </a:r>
            <a:r>
              <a:rPr lang="zh-CN" altLang="en-US" sz="1800">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类，该生为第一作者、本人为通讯作者</a:t>
            </a:r>
          </a:p>
        </p:txBody>
      </p:sp>
      <p:pic>
        <p:nvPicPr>
          <p:cNvPr id="37896" name="图片 6">
            <a:extLst>
              <a:ext uri="{FF2B5EF4-FFF2-40B4-BE49-F238E27FC236}">
                <a16:creationId xmlns:a16="http://schemas.microsoft.com/office/drawing/2014/main" id="{DE8F2FAA-E32C-48C6-AC95-A93C074B358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3198" y="1000125"/>
            <a:ext cx="1060450" cy="159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a:extLst>
              <a:ext uri="{FF2B5EF4-FFF2-40B4-BE49-F238E27FC236}">
                <a16:creationId xmlns:a16="http://schemas.microsoft.com/office/drawing/2014/main" id="{FD03208A-2272-410A-85AC-DF83AC0E69BE}"/>
              </a:ext>
            </a:extLst>
          </p:cNvPr>
          <p:cNvSpPr/>
          <p:nvPr/>
        </p:nvSpPr>
        <p:spPr>
          <a:xfrm>
            <a:off x="1736725" y="5232400"/>
            <a:ext cx="2906713" cy="368300"/>
          </a:xfrm>
          <a:prstGeom prst="rect">
            <a:avLst/>
          </a:prstGeom>
        </p:spPr>
        <p:txBody>
          <a:bodyPr>
            <a:spAutoFit/>
          </a:bodyPr>
          <a:lstStyle/>
          <a:p>
            <a:pPr>
              <a:defRPr/>
            </a:pPr>
            <a:r>
              <a:rPr lang="zh-CN" altLang="en-US" kern="0" dirty="0">
                <a:latin typeface="微软雅黑" panose="020B0503020204020204" pitchFamily="34" charset="-122"/>
                <a:ea typeface="微软雅黑" panose="020B0503020204020204" pitchFamily="34" charset="-122"/>
              </a:rPr>
              <a:t>经典算法</a:t>
            </a:r>
            <a:r>
              <a:rPr lang="en-US" altLang="zh-CN" kern="0" dirty="0">
                <a:latin typeface="微软雅黑" panose="020B0503020204020204" pitchFamily="34" charset="-122"/>
                <a:ea typeface="微软雅黑" panose="020B0503020204020204" pitchFamily="34" charset="-122"/>
              </a:rPr>
              <a:t>rsync</a:t>
            </a:r>
            <a:r>
              <a:rPr lang="zh-CN" altLang="en-US" kern="0" dirty="0">
                <a:latin typeface="微软雅黑" panose="020B0503020204020204" pitchFamily="34" charset="-122"/>
                <a:ea typeface="微软雅黑" panose="020B0503020204020204" pitchFamily="34" charset="-122"/>
              </a:rPr>
              <a:t>的</a:t>
            </a:r>
            <a:r>
              <a:rPr lang="en-US" altLang="zh-CN" kern="0" dirty="0">
                <a:latin typeface="微软雅黑" panose="020B0503020204020204" pitchFamily="34" charset="-122"/>
                <a:ea typeface="微软雅黑" panose="020B0503020204020204" pitchFamily="34" charset="-122"/>
              </a:rPr>
              <a:t>Web</a:t>
            </a:r>
            <a:r>
              <a:rPr lang="zh-CN" altLang="en-US" kern="0" dirty="0">
                <a:latin typeface="微软雅黑" panose="020B0503020204020204" pitchFamily="34" charset="-122"/>
                <a:ea typeface="微软雅黑" panose="020B0503020204020204" pitchFamily="34" charset="-122"/>
              </a:rPr>
              <a:t>实现</a:t>
            </a:r>
            <a:endParaRPr lang="zh-CN" altLang="en-US" dirty="0"/>
          </a:p>
        </p:txBody>
      </p:sp>
      <p:pic>
        <p:nvPicPr>
          <p:cNvPr id="37898" name="图片 3">
            <a:extLst>
              <a:ext uri="{FF2B5EF4-FFF2-40B4-BE49-F238E27FC236}">
                <a16:creationId xmlns:a16="http://schemas.microsoft.com/office/drawing/2014/main" id="{D943DEE1-A86E-475C-8377-10C1AED5A68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2988" y="1684338"/>
            <a:ext cx="4251325" cy="354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a:extLst>
              <a:ext uri="{FF2B5EF4-FFF2-40B4-BE49-F238E27FC236}">
                <a16:creationId xmlns:a16="http://schemas.microsoft.com/office/drawing/2014/main" id="{19845A89-0786-4A3E-90EB-0AE11E6FDA9B}"/>
              </a:ext>
            </a:extLst>
          </p:cNvPr>
          <p:cNvSpPr/>
          <p:nvPr/>
        </p:nvSpPr>
        <p:spPr>
          <a:xfrm>
            <a:off x="5724525" y="5219700"/>
            <a:ext cx="2879725" cy="369888"/>
          </a:xfrm>
          <a:prstGeom prst="rect">
            <a:avLst/>
          </a:prstGeom>
        </p:spPr>
        <p:txBody>
          <a:bodyPr>
            <a:spAutoFit/>
          </a:bodyPr>
          <a:lstStyle/>
          <a:p>
            <a:pPr>
              <a:defRPr/>
            </a:pPr>
            <a:r>
              <a:rPr lang="zh-CN" altLang="en-US" kern="0" dirty="0">
                <a:latin typeface="微软雅黑" panose="020B0503020204020204" pitchFamily="34" charset="-122"/>
                <a:ea typeface="微软雅黑" panose="020B0503020204020204" pitchFamily="34" charset="-122"/>
              </a:rPr>
              <a:t>“反向”算法</a:t>
            </a:r>
            <a:r>
              <a:rPr lang="en-US" altLang="zh-CN" kern="0" dirty="0">
                <a:latin typeface="微软雅黑" panose="020B0503020204020204" pitchFamily="34" charset="-122"/>
                <a:ea typeface="微软雅黑" panose="020B0503020204020204" pitchFamily="34" charset="-122"/>
              </a:rPr>
              <a:t>WebR2sync</a:t>
            </a:r>
            <a:endParaRPr lang="zh-CN" altLang="en-US" dirty="0"/>
          </a:p>
        </p:txBody>
      </p:sp>
      <p:pic>
        <p:nvPicPr>
          <p:cNvPr id="37900" name="图片 5">
            <a:extLst>
              <a:ext uri="{FF2B5EF4-FFF2-40B4-BE49-F238E27FC236}">
                <a16:creationId xmlns:a16="http://schemas.microsoft.com/office/drawing/2014/main" id="{1C2C1CF3-3A8E-4987-8877-2AA637279DC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92725" y="1738313"/>
            <a:ext cx="3798888"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对话气泡: 圆角矩形 14">
            <a:extLst>
              <a:ext uri="{FF2B5EF4-FFF2-40B4-BE49-F238E27FC236}">
                <a16:creationId xmlns:a16="http://schemas.microsoft.com/office/drawing/2014/main" id="{52B5FE69-DF90-493B-A24D-5A8375120E73}"/>
              </a:ext>
            </a:extLst>
          </p:cNvPr>
          <p:cNvSpPr/>
          <p:nvPr/>
        </p:nvSpPr>
        <p:spPr>
          <a:xfrm>
            <a:off x="247650" y="2708920"/>
            <a:ext cx="1247775" cy="529655"/>
          </a:xfrm>
          <a:prstGeom prst="wedgeRoundRectCallout">
            <a:avLst>
              <a:gd name="adj1" fmla="val -3587"/>
              <a:gd name="adj2" fmla="val -1008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rgbClr val="0070C0"/>
                </a:solidFill>
                <a:latin typeface="微软雅黑" panose="020B0503020204020204" pitchFamily="34" charset="-122"/>
                <a:ea typeface="微软雅黑" panose="020B0503020204020204" pitchFamily="34" charset="-122"/>
              </a:rPr>
              <a:t>清云网盘</a:t>
            </a:r>
          </a:p>
        </p:txBody>
      </p:sp>
    </p:spTree>
    <p:extLst>
      <p:ext uri="{BB962C8B-B14F-4D97-AF65-F5344CB8AC3E}">
        <p14:creationId xmlns:p14="http://schemas.microsoft.com/office/powerpoint/2010/main" val="271356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a:extLst>
              <a:ext uri="{FF2B5EF4-FFF2-40B4-BE49-F238E27FC236}">
                <a16:creationId xmlns:a16="http://schemas.microsoft.com/office/drawing/2014/main" id="{B810CAA8-57EA-4373-8EE8-9D126642DD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446" y="3071105"/>
            <a:ext cx="3437466" cy="215809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E0666868-F79A-40DE-B8D4-627A9C24AA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894" y="1184275"/>
            <a:ext cx="1141770" cy="1419001"/>
          </a:xfrm>
          <a:prstGeom prst="rect">
            <a:avLst/>
          </a:prstGeom>
          <a:noFill/>
          <a:extLst>
            <a:ext uri="{909E8E84-426E-40DD-AFC4-6F175D3DCCD1}">
              <a14:hiddenFill xmlns:a14="http://schemas.microsoft.com/office/drawing/2010/main">
                <a:solidFill>
                  <a:srgbClr val="FFFFFF"/>
                </a:solidFill>
              </a14:hiddenFill>
            </a:ext>
          </a:extLst>
        </p:spPr>
      </p:pic>
      <p:grpSp>
        <p:nvGrpSpPr>
          <p:cNvPr id="37890" name="组合 27">
            <a:extLst>
              <a:ext uri="{FF2B5EF4-FFF2-40B4-BE49-F238E27FC236}">
                <a16:creationId xmlns:a16="http://schemas.microsoft.com/office/drawing/2014/main" id="{9FAD6B9C-70C7-4FBB-844E-843E3573E062}"/>
              </a:ext>
            </a:extLst>
          </p:cNvPr>
          <p:cNvGrpSpPr>
            <a:grpSpLocks/>
          </p:cNvGrpSpPr>
          <p:nvPr/>
        </p:nvGrpSpPr>
        <p:grpSpPr bwMode="auto">
          <a:xfrm>
            <a:off x="0" y="6427788"/>
            <a:ext cx="9144000" cy="457200"/>
            <a:chOff x="0" y="6427599"/>
            <a:chExt cx="9144000" cy="457389"/>
          </a:xfrm>
        </p:grpSpPr>
        <p:pic>
          <p:nvPicPr>
            <p:cNvPr id="37901" name="Picture 27" descr="body-up.png">
              <a:extLst>
                <a:ext uri="{FF2B5EF4-FFF2-40B4-BE49-F238E27FC236}">
                  <a16:creationId xmlns:a16="http://schemas.microsoft.com/office/drawing/2014/main" id="{1EDFA5B3-2D5A-47E7-900C-4B5CBE43BF4B}"/>
                </a:ext>
              </a:extLst>
            </p:cNvPr>
            <p:cNvPicPr>
              <a:picLocks noChangeAspect="1"/>
            </p:cNvPicPr>
            <p:nvPr/>
          </p:nvPicPr>
          <p:blipFill>
            <a:blip r:embed="rId5">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2" name="Picture 38" descr="https://upload.wikimedia.org/wikipedia/en/6/64/Tsinghua_University_logo.png">
              <a:extLst>
                <a:ext uri="{FF2B5EF4-FFF2-40B4-BE49-F238E27FC236}">
                  <a16:creationId xmlns:a16="http://schemas.microsoft.com/office/drawing/2014/main" id="{3050DADD-147E-47A4-8B77-D440BBF02C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891" name="Picture 8" descr="body-up.png">
            <a:extLst>
              <a:ext uri="{FF2B5EF4-FFF2-40B4-BE49-F238E27FC236}">
                <a16:creationId xmlns:a16="http://schemas.microsoft.com/office/drawing/2014/main" id="{FE2D58A7-180B-47FC-87C8-50C2E39978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灯片编号占位符 1">
            <a:extLst>
              <a:ext uri="{FF2B5EF4-FFF2-40B4-BE49-F238E27FC236}">
                <a16:creationId xmlns:a16="http://schemas.microsoft.com/office/drawing/2014/main" id="{6AF51BC4-0816-4F87-932A-4278F2518D7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AA91744-C365-4E52-9041-9BAA1FBE4E63}" type="slidenum">
              <a:rPr lang="en-US" altLang="zh-CN" sz="2400" smtClean="0"/>
              <a:pPr>
                <a:spcBef>
                  <a:spcPct val="0"/>
                </a:spcBef>
                <a:buFontTx/>
                <a:buNone/>
              </a:pPr>
              <a:t>17</a:t>
            </a:fld>
            <a:endParaRPr lang="en-US" altLang="zh-CN" sz="2400"/>
          </a:p>
        </p:txBody>
      </p:sp>
      <p:sp>
        <p:nvSpPr>
          <p:cNvPr id="11" name="Rectangle 2">
            <a:extLst>
              <a:ext uri="{FF2B5EF4-FFF2-40B4-BE49-F238E27FC236}">
                <a16:creationId xmlns:a16="http://schemas.microsoft.com/office/drawing/2014/main" id="{A5305C67-6F03-4EB9-801A-27019AA266FE}"/>
              </a:ext>
            </a:extLst>
          </p:cNvPr>
          <p:cNvSpPr txBox="1">
            <a:spLocks noChangeArrowheads="1"/>
          </p:cNvSpPr>
          <p:nvPr/>
        </p:nvSpPr>
        <p:spPr bwMode="auto">
          <a:xfrm>
            <a:off x="34925" y="96838"/>
            <a:ext cx="892968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宋体"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a:defRPr/>
            </a:pPr>
            <a:r>
              <a:rPr lang="zh-CN" altLang="en-US" sz="4000" kern="0" dirty="0">
                <a:latin typeface="微软雅黑" panose="020B0503020204020204" pitchFamily="34" charset="-122"/>
                <a:ea typeface="微软雅黑" panose="020B0503020204020204" pitchFamily="34" charset="-122"/>
              </a:rPr>
              <a:t>硕士生 陈键</a:t>
            </a:r>
            <a:endParaRPr lang="en-US" sz="4000" kern="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7894" name="矩形 3">
            <a:extLst>
              <a:ext uri="{FF2B5EF4-FFF2-40B4-BE49-F238E27FC236}">
                <a16:creationId xmlns:a16="http://schemas.microsoft.com/office/drawing/2014/main" id="{1BE47AF1-9BAF-471B-8476-147988DD00E1}"/>
              </a:ext>
            </a:extLst>
          </p:cNvPr>
          <p:cNvSpPr>
            <a:spLocks noChangeArrowheads="1"/>
          </p:cNvSpPr>
          <p:nvPr/>
        </p:nvSpPr>
        <p:spPr bwMode="auto">
          <a:xfrm>
            <a:off x="1979613" y="1131888"/>
            <a:ext cx="6553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dirty="0">
                <a:latin typeface="微软雅黑" panose="020B0503020204020204" pitchFamily="34" charset="-122"/>
                <a:ea typeface="微软雅黑" panose="020B0503020204020204" pitchFamily="34" charset="-122"/>
              </a:rPr>
              <a:t>《</a:t>
            </a:r>
            <a:r>
              <a:rPr lang="zh-CN" altLang="en-US" sz="2400" kern="0" dirty="0">
                <a:latin typeface="微软雅黑" panose="020B0503020204020204" pitchFamily="34" charset="-122"/>
                <a:ea typeface="微软雅黑" panose="020B0503020204020204" pitchFamily="34" charset="-122"/>
              </a:rPr>
              <a:t>基于隐式操作的云存储无锁协同编辑</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37895" name="矩形 2">
            <a:extLst>
              <a:ext uri="{FF2B5EF4-FFF2-40B4-BE49-F238E27FC236}">
                <a16:creationId xmlns:a16="http://schemas.microsoft.com/office/drawing/2014/main" id="{9B4F5103-6835-44EA-9A79-44AEFC21CCEC}"/>
              </a:ext>
            </a:extLst>
          </p:cNvPr>
          <p:cNvSpPr>
            <a:spLocks noChangeArrowheads="1"/>
          </p:cNvSpPr>
          <p:nvPr/>
        </p:nvSpPr>
        <p:spPr bwMode="auto">
          <a:xfrm>
            <a:off x="107504" y="5590981"/>
            <a:ext cx="900328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dirty="0">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[FAST’20]</a:t>
            </a:r>
            <a:r>
              <a:rPr lang="en-US" altLang="zh-CN" sz="1800" dirty="0">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b="1" dirty="0">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Lock-Free Collaboration Support for Cloud Storage Services with Operation Inference and Transformation            </a:t>
            </a:r>
            <a:r>
              <a:rPr lang="en-US" altLang="zh-CN" sz="1800" dirty="0">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CCF A</a:t>
            </a:r>
            <a:r>
              <a:rPr lang="zh-CN" altLang="en-US" sz="1800" dirty="0">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类，该生为第一作者、本人为通讯作者</a:t>
            </a:r>
          </a:p>
        </p:txBody>
      </p:sp>
      <p:sp>
        <p:nvSpPr>
          <p:cNvPr id="15" name="对话气泡: 圆角矩形 14">
            <a:extLst>
              <a:ext uri="{FF2B5EF4-FFF2-40B4-BE49-F238E27FC236}">
                <a16:creationId xmlns:a16="http://schemas.microsoft.com/office/drawing/2014/main" id="{481F5413-B1FA-4DE5-B779-043469708A27}"/>
              </a:ext>
            </a:extLst>
          </p:cNvPr>
          <p:cNvSpPr/>
          <p:nvPr/>
        </p:nvSpPr>
        <p:spPr>
          <a:xfrm>
            <a:off x="1812474" y="2232929"/>
            <a:ext cx="1589357" cy="647700"/>
          </a:xfrm>
          <a:prstGeom prst="wedgeRoundRectCallout">
            <a:avLst>
              <a:gd name="adj1" fmla="val -81095"/>
              <a:gd name="adj2" fmla="val -758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rgbClr val="0070C0"/>
                </a:solidFill>
                <a:latin typeface="微软雅黑" panose="020B0503020204020204" pitchFamily="34" charset="-122"/>
                <a:ea typeface="微软雅黑" panose="020B0503020204020204" pitchFamily="34" charset="-122"/>
              </a:rPr>
              <a:t>研究生院联系我们分享</a:t>
            </a:r>
          </a:p>
        </p:txBody>
      </p:sp>
      <p:pic>
        <p:nvPicPr>
          <p:cNvPr id="17" name="图片 16">
            <a:extLst>
              <a:ext uri="{FF2B5EF4-FFF2-40B4-BE49-F238E27FC236}">
                <a16:creationId xmlns:a16="http://schemas.microsoft.com/office/drawing/2014/main" id="{B42CF02D-E4B0-4202-A3A5-70A13F2A9D89}"/>
              </a:ext>
            </a:extLst>
          </p:cNvPr>
          <p:cNvPicPr>
            <a:picLocks noChangeAspect="1"/>
          </p:cNvPicPr>
          <p:nvPr/>
        </p:nvPicPr>
        <p:blipFill>
          <a:blip r:embed="rId7"/>
          <a:stretch>
            <a:fillRect/>
          </a:stretch>
        </p:blipFill>
        <p:spPr>
          <a:xfrm>
            <a:off x="3707904" y="1893775"/>
            <a:ext cx="4945269" cy="3168352"/>
          </a:xfrm>
          <a:prstGeom prst="rect">
            <a:avLst/>
          </a:prstGeom>
        </p:spPr>
      </p:pic>
    </p:spTree>
    <p:extLst>
      <p:ext uri="{BB962C8B-B14F-4D97-AF65-F5344CB8AC3E}">
        <p14:creationId xmlns:p14="http://schemas.microsoft.com/office/powerpoint/2010/main" val="84670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组合 27">
            <a:extLst>
              <a:ext uri="{FF2B5EF4-FFF2-40B4-BE49-F238E27FC236}">
                <a16:creationId xmlns:a16="http://schemas.microsoft.com/office/drawing/2014/main" id="{24117659-6238-4074-924C-DC8F84682BF6}"/>
              </a:ext>
            </a:extLst>
          </p:cNvPr>
          <p:cNvGrpSpPr>
            <a:grpSpLocks/>
          </p:cNvGrpSpPr>
          <p:nvPr/>
        </p:nvGrpSpPr>
        <p:grpSpPr bwMode="auto">
          <a:xfrm>
            <a:off x="0" y="6427788"/>
            <a:ext cx="9144000" cy="457200"/>
            <a:chOff x="0" y="6427599"/>
            <a:chExt cx="9144000" cy="457389"/>
          </a:xfrm>
        </p:grpSpPr>
        <p:pic>
          <p:nvPicPr>
            <p:cNvPr id="39947" name="Picture 27" descr="body-up.png">
              <a:extLst>
                <a:ext uri="{FF2B5EF4-FFF2-40B4-BE49-F238E27FC236}">
                  <a16:creationId xmlns:a16="http://schemas.microsoft.com/office/drawing/2014/main" id="{A92BF5F8-711A-4398-AF03-4A6CB5514181}"/>
                </a:ext>
              </a:extLst>
            </p:cNvPr>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8" name="Picture 38" descr="https://upload.wikimedia.org/wikipedia/en/6/64/Tsinghua_University_logo.png">
              <a:extLst>
                <a:ext uri="{FF2B5EF4-FFF2-40B4-BE49-F238E27FC236}">
                  <a16:creationId xmlns:a16="http://schemas.microsoft.com/office/drawing/2014/main" id="{9E988E56-3486-4FF3-A946-BAD9CF56BE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9939" name="Picture 8" descr="body-up.png">
            <a:extLst>
              <a:ext uri="{FF2B5EF4-FFF2-40B4-BE49-F238E27FC236}">
                <a16:creationId xmlns:a16="http://schemas.microsoft.com/office/drawing/2014/main" id="{3B18E382-F792-4CAC-90FF-39B3577B31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灯片编号占位符 1">
            <a:extLst>
              <a:ext uri="{FF2B5EF4-FFF2-40B4-BE49-F238E27FC236}">
                <a16:creationId xmlns:a16="http://schemas.microsoft.com/office/drawing/2014/main" id="{E72ED759-DEA2-4232-B02C-3FFAEDB42D3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CFBD91E-4A0B-4571-A92B-ABCC3BB47A43}" type="slidenum">
              <a:rPr lang="en-US" altLang="zh-CN" sz="2400" smtClean="0"/>
              <a:pPr>
                <a:spcBef>
                  <a:spcPct val="0"/>
                </a:spcBef>
                <a:buFontTx/>
                <a:buNone/>
              </a:pPr>
              <a:t>18</a:t>
            </a:fld>
            <a:endParaRPr lang="en-US" altLang="zh-CN" sz="2400"/>
          </a:p>
        </p:txBody>
      </p:sp>
      <p:sp>
        <p:nvSpPr>
          <p:cNvPr id="11" name="Rectangle 2">
            <a:extLst>
              <a:ext uri="{FF2B5EF4-FFF2-40B4-BE49-F238E27FC236}">
                <a16:creationId xmlns:a16="http://schemas.microsoft.com/office/drawing/2014/main" id="{A5305C67-6F03-4EB9-801A-27019AA266FE}"/>
              </a:ext>
            </a:extLst>
          </p:cNvPr>
          <p:cNvSpPr txBox="1">
            <a:spLocks noChangeArrowheads="1"/>
          </p:cNvSpPr>
          <p:nvPr/>
        </p:nvSpPr>
        <p:spPr bwMode="auto">
          <a:xfrm>
            <a:off x="34925" y="96838"/>
            <a:ext cx="892968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宋体"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a:defRPr/>
            </a:pPr>
            <a:r>
              <a:rPr lang="zh-CN" altLang="en-US" sz="4000" kern="0" dirty="0">
                <a:latin typeface="微软雅黑" panose="020B0503020204020204" pitchFamily="34" charset="-122"/>
                <a:ea typeface="微软雅黑" panose="020B0503020204020204" pitchFamily="34" charset="-122"/>
              </a:rPr>
              <a:t>硕士生 杨启凡</a:t>
            </a:r>
            <a:endParaRPr lang="en-US" sz="4000" kern="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9942" name="矩形 3">
            <a:extLst>
              <a:ext uri="{FF2B5EF4-FFF2-40B4-BE49-F238E27FC236}">
                <a16:creationId xmlns:a16="http://schemas.microsoft.com/office/drawing/2014/main" id="{84255500-3D7E-44D2-B21F-1733447C21C2}"/>
              </a:ext>
            </a:extLst>
          </p:cNvPr>
          <p:cNvSpPr>
            <a:spLocks noChangeArrowheads="1"/>
          </p:cNvSpPr>
          <p:nvPr/>
        </p:nvSpPr>
        <p:spPr bwMode="auto">
          <a:xfrm>
            <a:off x="1763713" y="1124198"/>
            <a:ext cx="7345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dirty="0">
                <a:latin typeface="微软雅黑" panose="020B0503020204020204" pitchFamily="34" charset="-122"/>
                <a:ea typeface="微软雅黑" panose="020B0503020204020204" pitchFamily="34" charset="-122"/>
              </a:rPr>
              <a:t>《Windows</a:t>
            </a:r>
            <a:r>
              <a:rPr lang="zh-CN" altLang="en-US" sz="2400" dirty="0">
                <a:latin typeface="微软雅黑" panose="020B0503020204020204" pitchFamily="34" charset="-122"/>
                <a:ea typeface="微软雅黑" panose="020B0503020204020204" pitchFamily="34" charset="-122"/>
              </a:rPr>
              <a:t>平台上的</a:t>
            </a:r>
            <a:r>
              <a:rPr lang="en-US" altLang="zh-CN" sz="2400" dirty="0">
                <a:latin typeface="微软雅黑" panose="020B0503020204020204" pitchFamily="34" charset="-122"/>
                <a:ea typeface="微软雅黑" panose="020B0503020204020204" pitchFamily="34" charset="-122"/>
              </a:rPr>
              <a:t>Android</a:t>
            </a:r>
            <a:r>
              <a:rPr lang="zh-CN" altLang="en-US" sz="2400" dirty="0">
                <a:latin typeface="微软雅黑" panose="020B0503020204020204" pitchFamily="34" charset="-122"/>
                <a:ea typeface="微软雅黑" panose="020B0503020204020204" pitchFamily="34" charset="-122"/>
              </a:rPr>
              <a:t>直接模拟技术</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39943" name="矩形 2">
            <a:extLst>
              <a:ext uri="{FF2B5EF4-FFF2-40B4-BE49-F238E27FC236}">
                <a16:creationId xmlns:a16="http://schemas.microsoft.com/office/drawing/2014/main" id="{265CF5CA-4966-42CF-B94E-CF131BE7A187}"/>
              </a:ext>
            </a:extLst>
          </p:cNvPr>
          <p:cNvSpPr>
            <a:spLocks noChangeArrowheads="1"/>
          </p:cNvSpPr>
          <p:nvPr/>
        </p:nvSpPr>
        <p:spPr bwMode="auto">
          <a:xfrm>
            <a:off x="249238" y="5591200"/>
            <a:ext cx="88598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dirty="0">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[MobiCom’19]</a:t>
            </a:r>
            <a:r>
              <a:rPr lang="en-US" altLang="zh-CN" sz="1800" dirty="0">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 Mobile Gaming on Personal Computers with Direct Android Emulation CCF A</a:t>
            </a:r>
            <a:r>
              <a:rPr lang="zh-CN" altLang="en-US" sz="1800" dirty="0">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类，该生为第一作者、本人为通讯作者，同时获得最佳演示奖</a:t>
            </a:r>
          </a:p>
        </p:txBody>
      </p:sp>
      <p:pic>
        <p:nvPicPr>
          <p:cNvPr id="39944" name="图片 2">
            <a:extLst>
              <a:ext uri="{FF2B5EF4-FFF2-40B4-BE49-F238E27FC236}">
                <a16:creationId xmlns:a16="http://schemas.microsoft.com/office/drawing/2014/main" id="{CA701300-045C-43C4-BC89-0BEF1FCC3CC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288" y="1131888"/>
            <a:ext cx="1052512"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6" name="Picture 2" descr="https://gss0.baidu.com/7LsWdDW5_xN3otqbppnN2DJv/space/pic/item/0b55b319ebc4b7451e2f16d6c3fc1e178b8215b2.jpg">
            <a:extLst>
              <a:ext uri="{FF2B5EF4-FFF2-40B4-BE49-F238E27FC236}">
                <a16:creationId xmlns:a16="http://schemas.microsoft.com/office/drawing/2014/main" id="{66E2C8EC-3AC8-4D9A-84CE-D439800EC89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56336" y="1745133"/>
            <a:ext cx="2924583" cy="146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DAA20F4F-EB68-4046-B161-119079C575CA}"/>
              </a:ext>
            </a:extLst>
          </p:cNvPr>
          <p:cNvPicPr>
            <a:picLocks noChangeAspect="1"/>
          </p:cNvPicPr>
          <p:nvPr/>
        </p:nvPicPr>
        <p:blipFill>
          <a:blip r:embed="rId7"/>
          <a:stretch>
            <a:fillRect/>
          </a:stretch>
        </p:blipFill>
        <p:spPr>
          <a:xfrm>
            <a:off x="2257243" y="3367469"/>
            <a:ext cx="3011814" cy="1888322"/>
          </a:xfrm>
          <a:prstGeom prst="rect">
            <a:avLst/>
          </a:prstGeom>
        </p:spPr>
      </p:pic>
      <p:pic>
        <p:nvPicPr>
          <p:cNvPr id="5" name="图片 4">
            <a:extLst>
              <a:ext uri="{FF2B5EF4-FFF2-40B4-BE49-F238E27FC236}">
                <a16:creationId xmlns:a16="http://schemas.microsoft.com/office/drawing/2014/main" id="{32CFAF1A-D67B-4C6E-9BBA-729E0295CAEC}"/>
              </a:ext>
            </a:extLst>
          </p:cNvPr>
          <p:cNvPicPr>
            <a:picLocks noChangeAspect="1"/>
          </p:cNvPicPr>
          <p:nvPr/>
        </p:nvPicPr>
        <p:blipFill>
          <a:blip r:embed="rId8"/>
          <a:stretch>
            <a:fillRect/>
          </a:stretch>
        </p:blipFill>
        <p:spPr>
          <a:xfrm>
            <a:off x="6021324" y="1728596"/>
            <a:ext cx="2413623" cy="1671577"/>
          </a:xfrm>
          <a:prstGeom prst="rect">
            <a:avLst/>
          </a:prstGeom>
        </p:spPr>
      </p:pic>
      <p:pic>
        <p:nvPicPr>
          <p:cNvPr id="6" name="图片 5">
            <a:extLst>
              <a:ext uri="{FF2B5EF4-FFF2-40B4-BE49-F238E27FC236}">
                <a16:creationId xmlns:a16="http://schemas.microsoft.com/office/drawing/2014/main" id="{06929A67-2C87-4FAC-A81A-A9F9D2BF2DA1}"/>
              </a:ext>
            </a:extLst>
          </p:cNvPr>
          <p:cNvPicPr>
            <a:picLocks noChangeAspect="1"/>
          </p:cNvPicPr>
          <p:nvPr/>
        </p:nvPicPr>
        <p:blipFill>
          <a:blip r:embed="rId9"/>
          <a:stretch>
            <a:fillRect/>
          </a:stretch>
        </p:blipFill>
        <p:spPr>
          <a:xfrm>
            <a:off x="395288" y="3053642"/>
            <a:ext cx="1540606" cy="2136501"/>
          </a:xfrm>
          <a:prstGeom prst="rect">
            <a:avLst/>
          </a:prstGeom>
        </p:spPr>
      </p:pic>
      <p:pic>
        <p:nvPicPr>
          <p:cNvPr id="7" name="图片 6">
            <a:extLst>
              <a:ext uri="{FF2B5EF4-FFF2-40B4-BE49-F238E27FC236}">
                <a16:creationId xmlns:a16="http://schemas.microsoft.com/office/drawing/2014/main" id="{3A55A2A1-3035-482F-8820-79F142014599}"/>
              </a:ext>
            </a:extLst>
          </p:cNvPr>
          <p:cNvPicPr>
            <a:picLocks noChangeAspect="1"/>
          </p:cNvPicPr>
          <p:nvPr/>
        </p:nvPicPr>
        <p:blipFill>
          <a:blip r:embed="rId10"/>
          <a:stretch>
            <a:fillRect/>
          </a:stretch>
        </p:blipFill>
        <p:spPr>
          <a:xfrm>
            <a:off x="5724128" y="3652744"/>
            <a:ext cx="2893833" cy="15373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9153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组合 27">
            <a:extLst>
              <a:ext uri="{FF2B5EF4-FFF2-40B4-BE49-F238E27FC236}">
                <a16:creationId xmlns:a16="http://schemas.microsoft.com/office/drawing/2014/main" id="{24117659-6238-4074-924C-DC8F84682BF6}"/>
              </a:ext>
            </a:extLst>
          </p:cNvPr>
          <p:cNvGrpSpPr>
            <a:grpSpLocks/>
          </p:cNvGrpSpPr>
          <p:nvPr/>
        </p:nvGrpSpPr>
        <p:grpSpPr bwMode="auto">
          <a:xfrm>
            <a:off x="0" y="6427788"/>
            <a:ext cx="9144000" cy="457200"/>
            <a:chOff x="0" y="6427599"/>
            <a:chExt cx="9144000" cy="457389"/>
          </a:xfrm>
        </p:grpSpPr>
        <p:pic>
          <p:nvPicPr>
            <p:cNvPr id="39947" name="Picture 27" descr="body-up.png">
              <a:extLst>
                <a:ext uri="{FF2B5EF4-FFF2-40B4-BE49-F238E27FC236}">
                  <a16:creationId xmlns:a16="http://schemas.microsoft.com/office/drawing/2014/main" id="{A92BF5F8-711A-4398-AF03-4A6CB5514181}"/>
                </a:ext>
              </a:extLst>
            </p:cNvPr>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8" name="Picture 38" descr="https://upload.wikimedia.org/wikipedia/en/6/64/Tsinghua_University_logo.png">
              <a:extLst>
                <a:ext uri="{FF2B5EF4-FFF2-40B4-BE49-F238E27FC236}">
                  <a16:creationId xmlns:a16="http://schemas.microsoft.com/office/drawing/2014/main" id="{9E988E56-3486-4FF3-A946-BAD9CF56BE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9939" name="Picture 8" descr="body-up.png">
            <a:extLst>
              <a:ext uri="{FF2B5EF4-FFF2-40B4-BE49-F238E27FC236}">
                <a16:creationId xmlns:a16="http://schemas.microsoft.com/office/drawing/2014/main" id="{3B18E382-F792-4CAC-90FF-39B3577B31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灯片编号占位符 1">
            <a:extLst>
              <a:ext uri="{FF2B5EF4-FFF2-40B4-BE49-F238E27FC236}">
                <a16:creationId xmlns:a16="http://schemas.microsoft.com/office/drawing/2014/main" id="{E72ED759-DEA2-4232-B02C-3FFAEDB42D3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CFBD91E-4A0B-4571-A92B-ABCC3BB47A43}" type="slidenum">
              <a:rPr lang="en-US" altLang="zh-CN" sz="2400" smtClean="0"/>
              <a:pPr>
                <a:spcBef>
                  <a:spcPct val="0"/>
                </a:spcBef>
                <a:buFontTx/>
                <a:buNone/>
              </a:pPr>
              <a:t>19</a:t>
            </a:fld>
            <a:endParaRPr lang="en-US" altLang="zh-CN" sz="2400"/>
          </a:p>
        </p:txBody>
      </p:sp>
      <p:sp>
        <p:nvSpPr>
          <p:cNvPr id="11" name="Rectangle 2">
            <a:extLst>
              <a:ext uri="{FF2B5EF4-FFF2-40B4-BE49-F238E27FC236}">
                <a16:creationId xmlns:a16="http://schemas.microsoft.com/office/drawing/2014/main" id="{A5305C67-6F03-4EB9-801A-27019AA266FE}"/>
              </a:ext>
            </a:extLst>
          </p:cNvPr>
          <p:cNvSpPr txBox="1">
            <a:spLocks noChangeArrowheads="1"/>
          </p:cNvSpPr>
          <p:nvPr/>
        </p:nvSpPr>
        <p:spPr bwMode="auto">
          <a:xfrm>
            <a:off x="34925" y="96838"/>
            <a:ext cx="892968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宋体"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a:defRPr/>
            </a:pPr>
            <a:r>
              <a:rPr lang="zh-CN" altLang="en-US" sz="4000" kern="0" dirty="0">
                <a:latin typeface="微软雅黑" panose="020B0503020204020204" pitchFamily="34" charset="-122"/>
                <a:ea typeface="微软雅黑" panose="020B0503020204020204" pitchFamily="34" charset="-122"/>
              </a:rPr>
              <a:t>腾讯手游助手：</a:t>
            </a:r>
            <a:r>
              <a:rPr lang="en-US" altLang="zh-CN" sz="3600" kern="0" dirty="0">
                <a:latin typeface="微软雅黑" panose="020B0503020204020204" pitchFamily="34" charset="-122"/>
                <a:ea typeface="微软雅黑" panose="020B0503020204020204" pitchFamily="34" charset="-122"/>
              </a:rPr>
              <a:t>PC</a:t>
            </a:r>
            <a:r>
              <a:rPr lang="zh-CN" altLang="en-US" sz="3600" kern="0" dirty="0">
                <a:latin typeface="微软雅黑" panose="020B0503020204020204" pitchFamily="34" charset="-122"/>
                <a:ea typeface="微软雅黑" panose="020B0503020204020204" pitchFamily="34" charset="-122"/>
              </a:rPr>
              <a:t>运行</a:t>
            </a:r>
            <a:r>
              <a:rPr lang="en-US" altLang="zh-CN" sz="3600" kern="0" dirty="0">
                <a:latin typeface="微软雅黑" panose="020B0503020204020204" pitchFamily="34" charset="-122"/>
                <a:ea typeface="微软雅黑" panose="020B0503020204020204" pitchFamily="34" charset="-122"/>
              </a:rPr>
              <a:t>Android</a:t>
            </a:r>
            <a:r>
              <a:rPr lang="zh-CN" altLang="en-US" sz="3600" kern="0" dirty="0">
                <a:latin typeface="微软雅黑" panose="020B0503020204020204" pitchFamily="34" charset="-122"/>
                <a:ea typeface="微软雅黑" panose="020B0503020204020204" pitchFamily="34" charset="-122"/>
              </a:rPr>
              <a:t>刺激战场</a:t>
            </a:r>
            <a:endParaRPr lang="en-US" sz="4000" kern="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7" name="矩形 3">
            <a:extLst>
              <a:ext uri="{FF2B5EF4-FFF2-40B4-BE49-F238E27FC236}">
                <a16:creationId xmlns:a16="http://schemas.microsoft.com/office/drawing/2014/main" id="{1724BB7D-9679-4D85-AA93-6CE9A1C02FE0}"/>
              </a:ext>
            </a:extLst>
          </p:cNvPr>
          <p:cNvSpPr>
            <a:spLocks noChangeArrowheads="1"/>
          </p:cNvSpPr>
          <p:nvPr/>
        </p:nvSpPr>
        <p:spPr bwMode="auto">
          <a:xfrm>
            <a:off x="755576" y="4974267"/>
            <a:ext cx="734536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en-US" altLang="zh-CN" sz="2400" b="1" dirty="0">
                <a:latin typeface="微软雅黑" panose="020B0503020204020204" pitchFamily="34" charset="-122"/>
                <a:ea typeface="微软雅黑" panose="020B0503020204020204" pitchFamily="34" charset="-122"/>
              </a:rPr>
              <a:t>AOVB</a:t>
            </a:r>
            <a:r>
              <a:rPr lang="en-US" altLang="zh-CN" sz="2400" dirty="0">
                <a:latin typeface="微软雅黑" panose="020B0503020204020204" pitchFamily="34" charset="-122"/>
                <a:ea typeface="微软雅黑" panose="020B0503020204020204" pitchFamily="34" charset="-122"/>
              </a:rPr>
              <a:t>: Andriod-x86 On VirtualBox</a:t>
            </a:r>
          </a:p>
          <a:p>
            <a:pPr algn="ctr">
              <a:spcBef>
                <a:spcPct val="0"/>
              </a:spcBef>
              <a:buFontTx/>
              <a:buNone/>
            </a:pPr>
            <a:r>
              <a:rPr lang="en-US" altLang="zh-CN" sz="2400" b="1" dirty="0">
                <a:latin typeface="微软雅黑" panose="020B0503020204020204" pitchFamily="34" charset="-122"/>
                <a:ea typeface="微软雅黑" panose="020B0503020204020204" pitchFamily="34" charset="-122"/>
              </a:rPr>
              <a:t>DAOW</a:t>
            </a:r>
            <a:r>
              <a:rPr lang="en-US" altLang="zh-CN" sz="2400" dirty="0">
                <a:latin typeface="微软雅黑" panose="020B0503020204020204" pitchFamily="34" charset="-122"/>
                <a:ea typeface="微软雅黑" panose="020B0503020204020204" pitchFamily="34" charset="-122"/>
              </a:rPr>
              <a:t>: Direct Android emulation On Windows</a:t>
            </a:r>
            <a:endParaRPr lang="zh-CN" altLang="en-US" sz="2400" dirty="0">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6D1163C9-AFC2-47BA-9444-E46BD3BBF7E8}"/>
              </a:ext>
            </a:extLst>
          </p:cNvPr>
          <p:cNvSpPr/>
          <p:nvPr/>
        </p:nvSpPr>
        <p:spPr>
          <a:xfrm>
            <a:off x="467544" y="1061294"/>
            <a:ext cx="8345995" cy="461665"/>
          </a:xfrm>
          <a:prstGeom prst="rect">
            <a:avLst/>
          </a:prstGeom>
        </p:spPr>
        <p:txBody>
          <a:bodyPr wrap="square">
            <a:spAutoFit/>
          </a:bodyPr>
          <a:lstStyle/>
          <a:p>
            <a:r>
              <a:rPr lang="en-US" altLang="zh-CN" sz="2400" dirty="0">
                <a:hlinkClick r:id="rId5"/>
              </a:rPr>
              <a:t>https://v.youku.com/v_show/id_XNDU0NjMxNzk3Mg==.html</a:t>
            </a:r>
            <a:endParaRPr lang="zh-CN" altLang="en-US" sz="2400" dirty="0"/>
          </a:p>
        </p:txBody>
      </p:sp>
      <p:pic>
        <p:nvPicPr>
          <p:cNvPr id="10" name="图片 9">
            <a:extLst>
              <a:ext uri="{FF2B5EF4-FFF2-40B4-BE49-F238E27FC236}">
                <a16:creationId xmlns:a16="http://schemas.microsoft.com/office/drawing/2014/main" id="{58019442-F883-4CED-9070-3CC7ACBC51CA}"/>
              </a:ext>
            </a:extLst>
          </p:cNvPr>
          <p:cNvPicPr>
            <a:picLocks noChangeAspect="1"/>
          </p:cNvPicPr>
          <p:nvPr/>
        </p:nvPicPr>
        <p:blipFill>
          <a:blip r:embed="rId6"/>
          <a:stretch>
            <a:fillRect/>
          </a:stretch>
        </p:blipFill>
        <p:spPr>
          <a:xfrm>
            <a:off x="3275856" y="5820979"/>
            <a:ext cx="2086546" cy="488341"/>
          </a:xfrm>
          <a:prstGeom prst="rect">
            <a:avLst/>
          </a:prstGeom>
        </p:spPr>
      </p:pic>
      <p:pic>
        <p:nvPicPr>
          <p:cNvPr id="3" name="图片 2">
            <a:extLst>
              <a:ext uri="{FF2B5EF4-FFF2-40B4-BE49-F238E27FC236}">
                <a16:creationId xmlns:a16="http://schemas.microsoft.com/office/drawing/2014/main" id="{5F3A6B48-D9DC-4AF6-BD37-E4C2E4CB80D1}"/>
              </a:ext>
            </a:extLst>
          </p:cNvPr>
          <p:cNvPicPr>
            <a:picLocks noChangeAspect="1"/>
          </p:cNvPicPr>
          <p:nvPr/>
        </p:nvPicPr>
        <p:blipFill>
          <a:blip r:embed="rId7"/>
          <a:stretch>
            <a:fillRect/>
          </a:stretch>
        </p:blipFill>
        <p:spPr>
          <a:xfrm>
            <a:off x="2123728" y="1597121"/>
            <a:ext cx="4427984" cy="3296533"/>
          </a:xfrm>
          <a:prstGeom prst="rect">
            <a:avLst/>
          </a:prstGeom>
        </p:spPr>
      </p:pic>
    </p:spTree>
    <p:extLst>
      <p:ext uri="{BB962C8B-B14F-4D97-AF65-F5344CB8AC3E}">
        <p14:creationId xmlns:p14="http://schemas.microsoft.com/office/powerpoint/2010/main" val="1840356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7">
            <a:extLst>
              <a:ext uri="{FF2B5EF4-FFF2-40B4-BE49-F238E27FC236}">
                <a16:creationId xmlns:a16="http://schemas.microsoft.com/office/drawing/2014/main" id="{B27C49B4-9226-4CE3-B3A8-06EDF87A288E}"/>
              </a:ext>
            </a:extLst>
          </p:cNvPr>
          <p:cNvGrpSpPr>
            <a:grpSpLocks/>
          </p:cNvGrpSpPr>
          <p:nvPr/>
        </p:nvGrpSpPr>
        <p:grpSpPr bwMode="auto">
          <a:xfrm>
            <a:off x="0" y="6427788"/>
            <a:ext cx="9144000" cy="457200"/>
            <a:chOff x="0" y="6427599"/>
            <a:chExt cx="9144000" cy="457389"/>
          </a:xfrm>
        </p:grpSpPr>
        <p:pic>
          <p:nvPicPr>
            <p:cNvPr id="9240" name="Picture 27">
              <a:extLst>
                <a:ext uri="{FF2B5EF4-FFF2-40B4-BE49-F238E27FC236}">
                  <a16:creationId xmlns:a16="http://schemas.microsoft.com/office/drawing/2014/main" id="{B47B99A4-423E-4F12-85E8-F3BD6BA5316F}"/>
                </a:ext>
              </a:extLst>
            </p:cNvPr>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1" name="Picture 38">
              <a:extLst>
                <a:ext uri="{FF2B5EF4-FFF2-40B4-BE49-F238E27FC236}">
                  <a16:creationId xmlns:a16="http://schemas.microsoft.com/office/drawing/2014/main" id="{3C359F1A-A9E7-4690-9D3D-DD5479285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19" name="Picture 4">
            <a:extLst>
              <a:ext uri="{FF2B5EF4-FFF2-40B4-BE49-F238E27FC236}">
                <a16:creationId xmlns:a16="http://schemas.microsoft.com/office/drawing/2014/main" id="{D3690226-668A-48C7-A48E-7504DFBFFA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2">
            <a:extLst>
              <a:ext uri="{FF2B5EF4-FFF2-40B4-BE49-F238E27FC236}">
                <a16:creationId xmlns:a16="http://schemas.microsoft.com/office/drawing/2014/main" id="{A38AEEEB-F18D-48E7-B3CD-B4F7510FCC77}"/>
              </a:ext>
            </a:extLst>
          </p:cNvPr>
          <p:cNvSpPr>
            <a:spLocks noGrp="1" noChangeArrowheads="1"/>
          </p:cNvSpPr>
          <p:nvPr>
            <p:ph type="title" idx="4294967295"/>
          </p:nvPr>
        </p:nvSpPr>
        <p:spPr>
          <a:xfrm>
            <a:off x="66675" y="44450"/>
            <a:ext cx="6450013" cy="714375"/>
          </a:xfrm>
        </p:spPr>
        <p:txBody>
          <a:bodyPr/>
          <a:lstStyle/>
          <a:p>
            <a:pPr algn="l"/>
            <a:r>
              <a:rPr lang="zh-CN" altLang="en-US" sz="4000" dirty="0">
                <a:latin typeface="微软雅黑" panose="020B0503020204020204" pitchFamily="34" charset="-122"/>
                <a:ea typeface="微软雅黑" panose="020B0503020204020204" pitchFamily="34" charset="-122"/>
              </a:rPr>
              <a:t>计算机应用服务的云计算化</a:t>
            </a:r>
          </a:p>
        </p:txBody>
      </p:sp>
      <p:sp>
        <p:nvSpPr>
          <p:cNvPr id="9221" name="灯片编号占位符 1">
            <a:extLst>
              <a:ext uri="{FF2B5EF4-FFF2-40B4-BE49-F238E27FC236}">
                <a16:creationId xmlns:a16="http://schemas.microsoft.com/office/drawing/2014/main" id="{152626F1-08D2-4E4F-8200-076FEF7146D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C0DF470-7E6F-47CC-8D5D-E38FB8F1CF02}" type="slidenum">
              <a:rPr lang="en-US" altLang="zh-CN" sz="2400" smtClean="0"/>
              <a:pPr>
                <a:spcBef>
                  <a:spcPct val="0"/>
                </a:spcBef>
                <a:buFontTx/>
                <a:buNone/>
              </a:pPr>
              <a:t>2</a:t>
            </a:fld>
            <a:endParaRPr lang="en-US" altLang="zh-CN" sz="2400"/>
          </a:p>
        </p:txBody>
      </p:sp>
      <p:sp>
        <p:nvSpPr>
          <p:cNvPr id="9222" name="矩形 1">
            <a:extLst>
              <a:ext uri="{FF2B5EF4-FFF2-40B4-BE49-F238E27FC236}">
                <a16:creationId xmlns:a16="http://schemas.microsoft.com/office/drawing/2014/main" id="{7E91F7E3-5A43-401D-87A9-A736112B7E49}"/>
              </a:ext>
            </a:extLst>
          </p:cNvPr>
          <p:cNvSpPr>
            <a:spLocks noChangeArrowheads="1"/>
          </p:cNvSpPr>
          <p:nvPr/>
        </p:nvSpPr>
        <p:spPr bwMode="auto">
          <a:xfrm>
            <a:off x="112713" y="1565275"/>
            <a:ext cx="158432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1800" dirty="0">
                <a:solidFill>
                  <a:srgbClr val="0000FF"/>
                </a:solidFill>
                <a:latin typeface="微软雅黑" panose="020B0503020204020204" pitchFamily="34" charset="-122"/>
                <a:ea typeface="微软雅黑" panose="020B0503020204020204" pitchFamily="34" charset="-122"/>
              </a:rPr>
              <a:t>云</a:t>
            </a:r>
            <a:r>
              <a:rPr lang="zh-CN" altLang="en-US" sz="1800" dirty="0">
                <a:latin typeface="微软雅黑" panose="020B0503020204020204" pitchFamily="34" charset="-122"/>
                <a:ea typeface="微软雅黑" panose="020B0503020204020204" pitchFamily="34" charset="-122"/>
              </a:rPr>
              <a:t>计算</a:t>
            </a:r>
            <a:endParaRPr lang="en-US" altLang="zh-CN" sz="1800" dirty="0">
              <a:latin typeface="微软雅黑" panose="020B0503020204020204" pitchFamily="34" charset="-122"/>
              <a:ea typeface="微软雅黑" panose="020B0503020204020204" pitchFamily="34" charset="-122"/>
            </a:endParaRPr>
          </a:p>
          <a:p>
            <a:pPr algn="ctr">
              <a:spcBef>
                <a:spcPct val="0"/>
              </a:spcBef>
              <a:buFontTx/>
              <a:buNone/>
            </a:pPr>
            <a:r>
              <a:rPr lang="zh-CN" altLang="en-US" sz="1800" dirty="0">
                <a:solidFill>
                  <a:srgbClr val="0000FF"/>
                </a:solidFill>
                <a:latin typeface="微软雅黑" panose="020B0503020204020204" pitchFamily="34" charset="-122"/>
                <a:ea typeface="微软雅黑" panose="020B0503020204020204" pitchFamily="34" charset="-122"/>
              </a:rPr>
              <a:t>云</a:t>
            </a:r>
            <a:r>
              <a:rPr lang="zh-CN" altLang="en-US" sz="1800" dirty="0">
                <a:latin typeface="微软雅黑" panose="020B0503020204020204" pitchFamily="34" charset="-122"/>
                <a:ea typeface="微软雅黑" panose="020B0503020204020204" pitchFamily="34" charset="-122"/>
              </a:rPr>
              <a:t>存储</a:t>
            </a:r>
            <a:endParaRPr lang="en-US" altLang="zh-CN" sz="1800" dirty="0">
              <a:latin typeface="微软雅黑" panose="020B0503020204020204" pitchFamily="34" charset="-122"/>
              <a:ea typeface="微软雅黑" panose="020B0503020204020204" pitchFamily="34" charset="-122"/>
            </a:endParaRPr>
          </a:p>
          <a:p>
            <a:pPr algn="ctr">
              <a:spcBef>
                <a:spcPct val="0"/>
              </a:spcBef>
              <a:buFontTx/>
              <a:buNone/>
            </a:pPr>
            <a:r>
              <a:rPr lang="zh-CN" altLang="en-US" sz="1800" dirty="0">
                <a:solidFill>
                  <a:srgbClr val="0000FF"/>
                </a:solidFill>
                <a:latin typeface="微软雅黑" panose="020B0503020204020204" pitchFamily="34" charset="-122"/>
                <a:ea typeface="微软雅黑" panose="020B0503020204020204" pitchFamily="34" charset="-122"/>
              </a:rPr>
              <a:t>云</a:t>
            </a:r>
            <a:r>
              <a:rPr lang="zh-CN" altLang="en-US" sz="1800" dirty="0">
                <a:latin typeface="微软雅黑" panose="020B0503020204020204" pitchFamily="34" charset="-122"/>
                <a:ea typeface="微软雅黑" panose="020B0503020204020204" pitchFamily="34" charset="-122"/>
              </a:rPr>
              <a:t>下载</a:t>
            </a:r>
            <a:endParaRPr lang="en-US" altLang="zh-CN" sz="1800" dirty="0">
              <a:latin typeface="微软雅黑" panose="020B0503020204020204" pitchFamily="34" charset="-122"/>
              <a:ea typeface="微软雅黑" panose="020B0503020204020204" pitchFamily="34" charset="-122"/>
            </a:endParaRPr>
          </a:p>
          <a:p>
            <a:pPr algn="ctr">
              <a:spcBef>
                <a:spcPct val="0"/>
              </a:spcBef>
              <a:buFontTx/>
              <a:buNone/>
            </a:pPr>
            <a:r>
              <a:rPr lang="zh-CN" altLang="en-US" sz="1800" dirty="0">
                <a:solidFill>
                  <a:srgbClr val="0000FF"/>
                </a:solidFill>
                <a:latin typeface="微软雅黑" panose="020B0503020204020204" pitchFamily="34" charset="-122"/>
                <a:ea typeface="微软雅黑" panose="020B0503020204020204" pitchFamily="34" charset="-122"/>
              </a:rPr>
              <a:t>云</a:t>
            </a:r>
            <a:r>
              <a:rPr lang="zh-CN" altLang="en-US" sz="1800" dirty="0">
                <a:latin typeface="微软雅黑" panose="020B0503020204020204" pitchFamily="34" charset="-122"/>
                <a:ea typeface="微软雅黑" panose="020B0503020204020204" pitchFamily="34" charset="-122"/>
              </a:rPr>
              <a:t>会议</a:t>
            </a:r>
            <a:endParaRPr lang="en-US" altLang="zh-CN" sz="1800" dirty="0">
              <a:latin typeface="微软雅黑" panose="020B0503020204020204" pitchFamily="34" charset="-122"/>
              <a:ea typeface="微软雅黑" panose="020B0503020204020204" pitchFamily="34" charset="-122"/>
            </a:endParaRPr>
          </a:p>
          <a:p>
            <a:pPr algn="ctr">
              <a:spcBef>
                <a:spcPct val="0"/>
              </a:spcBef>
              <a:buFontTx/>
              <a:buNone/>
            </a:pPr>
            <a:r>
              <a:rPr lang="zh-CN" altLang="en-US" sz="1800" dirty="0">
                <a:solidFill>
                  <a:srgbClr val="0000FF"/>
                </a:solidFill>
                <a:latin typeface="微软雅黑" panose="020B0503020204020204" pitchFamily="34" charset="-122"/>
                <a:ea typeface="微软雅黑" panose="020B0503020204020204" pitchFamily="34" charset="-122"/>
              </a:rPr>
              <a:t>云</a:t>
            </a:r>
            <a:r>
              <a:rPr lang="zh-CN" altLang="en-US" sz="1800" dirty="0">
                <a:latin typeface="微软雅黑" panose="020B0503020204020204" pitchFamily="34" charset="-122"/>
                <a:ea typeface="微软雅黑" panose="020B0503020204020204" pitchFamily="34" charset="-122"/>
              </a:rPr>
              <a:t>安全</a:t>
            </a:r>
            <a:endParaRPr lang="en-US" altLang="zh-CN" sz="1800" dirty="0">
              <a:latin typeface="微软雅黑" panose="020B0503020204020204" pitchFamily="34" charset="-122"/>
              <a:ea typeface="微软雅黑" panose="020B0503020204020204" pitchFamily="34" charset="-122"/>
            </a:endParaRPr>
          </a:p>
          <a:p>
            <a:pPr algn="ctr">
              <a:spcBef>
                <a:spcPct val="0"/>
              </a:spcBef>
              <a:buFontTx/>
              <a:buNone/>
            </a:pPr>
            <a:r>
              <a:rPr lang="zh-CN" altLang="en-US" sz="1800" dirty="0">
                <a:solidFill>
                  <a:srgbClr val="0000FF"/>
                </a:solidFill>
                <a:latin typeface="微软雅黑" panose="020B0503020204020204" pitchFamily="34" charset="-122"/>
                <a:ea typeface="微软雅黑" panose="020B0503020204020204" pitchFamily="34" charset="-122"/>
              </a:rPr>
              <a:t>云</a:t>
            </a:r>
            <a:r>
              <a:rPr lang="zh-CN" altLang="en-US" sz="1800" dirty="0">
                <a:latin typeface="微软雅黑" panose="020B0503020204020204" pitchFamily="34" charset="-122"/>
                <a:ea typeface="微软雅黑" panose="020B0503020204020204" pitchFamily="34" charset="-122"/>
              </a:rPr>
              <a:t>数据库</a:t>
            </a:r>
            <a:endParaRPr lang="en-US" altLang="zh-CN" sz="1800" dirty="0">
              <a:latin typeface="微软雅黑" panose="020B0503020204020204" pitchFamily="34" charset="-122"/>
              <a:ea typeface="微软雅黑" panose="020B0503020204020204" pitchFamily="34" charset="-122"/>
            </a:endParaRPr>
          </a:p>
          <a:p>
            <a:pPr algn="ctr">
              <a:spcBef>
                <a:spcPct val="0"/>
              </a:spcBef>
              <a:buFontTx/>
              <a:buNone/>
            </a:pPr>
            <a:r>
              <a:rPr lang="zh-CN" altLang="en-US" sz="1800" dirty="0">
                <a:solidFill>
                  <a:srgbClr val="0000FF"/>
                </a:solidFill>
                <a:latin typeface="微软雅黑" panose="020B0503020204020204" pitchFamily="34" charset="-122"/>
                <a:ea typeface="微软雅黑" panose="020B0503020204020204" pitchFamily="34" charset="-122"/>
              </a:rPr>
              <a:t>云</a:t>
            </a:r>
            <a:r>
              <a:rPr lang="zh-CN" altLang="en-US" sz="1800" dirty="0">
                <a:latin typeface="微软雅黑" panose="020B0503020204020204" pitchFamily="34" charset="-122"/>
                <a:ea typeface="微软雅黑" panose="020B0503020204020204" pitchFamily="34" charset="-122"/>
              </a:rPr>
              <a:t>操作系统</a:t>
            </a:r>
            <a:endParaRPr lang="en-US" altLang="zh-CN" sz="1800" dirty="0">
              <a:latin typeface="微软雅黑" panose="020B0503020204020204" pitchFamily="34" charset="-122"/>
              <a:ea typeface="微软雅黑" panose="020B0503020204020204" pitchFamily="34" charset="-122"/>
            </a:endParaRPr>
          </a:p>
          <a:p>
            <a:pPr algn="ctr">
              <a:spcBef>
                <a:spcPct val="0"/>
              </a:spcBef>
              <a:buFontTx/>
              <a:buNone/>
            </a:pPr>
            <a:r>
              <a:rPr lang="en-US" altLang="zh-CN" sz="1800" dirty="0">
                <a:latin typeface="微软雅黑" panose="020B0503020204020204" pitchFamily="34" charset="-122"/>
                <a:ea typeface="微软雅黑" panose="020B0503020204020204" pitchFamily="34" charset="-122"/>
              </a:rPr>
              <a:t>……</a:t>
            </a:r>
            <a:endParaRPr lang="zh-CN" altLang="en-US" sz="1800" dirty="0">
              <a:ea typeface="微软雅黑" panose="020B0503020204020204" pitchFamily="34" charset="-122"/>
            </a:endParaRPr>
          </a:p>
        </p:txBody>
      </p:sp>
      <p:sp>
        <p:nvSpPr>
          <p:cNvPr id="12" name="Down Arrow 3">
            <a:extLst>
              <a:ext uri="{FF2B5EF4-FFF2-40B4-BE49-F238E27FC236}">
                <a16:creationId xmlns:a16="http://schemas.microsoft.com/office/drawing/2014/main" id="{726FBAD8-F81B-4A50-B605-00CCD78610DC}"/>
              </a:ext>
            </a:extLst>
          </p:cNvPr>
          <p:cNvSpPr>
            <a:spLocks noChangeArrowheads="1"/>
          </p:cNvSpPr>
          <p:nvPr/>
        </p:nvSpPr>
        <p:spPr bwMode="auto">
          <a:xfrm rot="16200000">
            <a:off x="1114425" y="5123012"/>
            <a:ext cx="960437" cy="519112"/>
          </a:xfrm>
          <a:prstGeom prst="downArrow">
            <a:avLst>
              <a:gd name="adj1" fmla="val 50000"/>
              <a:gd name="adj2" fmla="val 50000"/>
            </a:avLst>
          </a:prstGeom>
          <a:solidFill>
            <a:schemeClr val="accent1"/>
          </a:solidFill>
          <a:ln w="44450">
            <a:solidFill>
              <a:schemeClr val="accent1"/>
            </a:solidFill>
            <a:miter lim="800000"/>
            <a:headEnd/>
            <a:tailEnd/>
          </a:ln>
          <a:effectLst>
            <a:outerShdw blurRad="63500" dist="38100" dir="2700000" rotWithShape="0">
              <a:srgbClr val="000000">
                <a:alpha val="42999"/>
              </a:srgbClr>
            </a:outerShdw>
          </a:effectLst>
        </p:spPr>
        <p:txBody>
          <a:bodyPr vert="eaVert" anchor="ctr"/>
          <a:lstStyle/>
          <a:p>
            <a:pPr algn="ctr" fontAlgn="auto">
              <a:spcBef>
                <a:spcPts val="0"/>
              </a:spcBef>
              <a:spcAft>
                <a:spcPts val="0"/>
              </a:spcAft>
              <a:defRPr/>
            </a:pPr>
            <a:endParaRPr lang="en-US" altLang="zh-CN">
              <a:solidFill>
                <a:srgbClr val="FFFFFF"/>
              </a:solidFill>
              <a:latin typeface="Calisto MT" charset="0"/>
              <a:ea typeface="+mn-ea"/>
              <a:cs typeface="SimSun" charset="0"/>
            </a:endParaRPr>
          </a:p>
        </p:txBody>
      </p:sp>
      <p:sp>
        <p:nvSpPr>
          <p:cNvPr id="9224" name="矩形 12">
            <a:extLst>
              <a:ext uri="{FF2B5EF4-FFF2-40B4-BE49-F238E27FC236}">
                <a16:creationId xmlns:a16="http://schemas.microsoft.com/office/drawing/2014/main" id="{84AAAD1F-F0FE-4BA1-9009-E23C726F63F4}"/>
              </a:ext>
            </a:extLst>
          </p:cNvPr>
          <p:cNvSpPr>
            <a:spLocks noChangeArrowheads="1"/>
          </p:cNvSpPr>
          <p:nvPr/>
        </p:nvSpPr>
        <p:spPr bwMode="auto">
          <a:xfrm>
            <a:off x="96838" y="5064274"/>
            <a:ext cx="11620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3600">
                <a:latin typeface="微软雅黑" panose="020B0503020204020204" pitchFamily="34" charset="-122"/>
                <a:ea typeface="微软雅黑" panose="020B0503020204020204" pitchFamily="34" charset="-122"/>
              </a:rPr>
              <a:t>能用</a:t>
            </a:r>
          </a:p>
        </p:txBody>
      </p:sp>
      <p:sp>
        <p:nvSpPr>
          <p:cNvPr id="15" name="Down Arrow 3">
            <a:extLst>
              <a:ext uri="{FF2B5EF4-FFF2-40B4-BE49-F238E27FC236}">
                <a16:creationId xmlns:a16="http://schemas.microsoft.com/office/drawing/2014/main" id="{7E99A770-B55B-4E96-B8B9-BD5F7C19B8F6}"/>
              </a:ext>
            </a:extLst>
          </p:cNvPr>
          <p:cNvSpPr>
            <a:spLocks noChangeArrowheads="1"/>
          </p:cNvSpPr>
          <p:nvPr/>
        </p:nvSpPr>
        <p:spPr bwMode="auto">
          <a:xfrm rot="16200000">
            <a:off x="4818063" y="5123011"/>
            <a:ext cx="960437" cy="519113"/>
          </a:xfrm>
          <a:prstGeom prst="downArrow">
            <a:avLst>
              <a:gd name="adj1" fmla="val 50000"/>
              <a:gd name="adj2" fmla="val 50000"/>
            </a:avLst>
          </a:prstGeom>
          <a:solidFill>
            <a:schemeClr val="accent1"/>
          </a:solidFill>
          <a:ln w="44450">
            <a:solidFill>
              <a:schemeClr val="accent1"/>
            </a:solidFill>
            <a:miter lim="800000"/>
            <a:headEnd/>
            <a:tailEnd/>
          </a:ln>
          <a:effectLst>
            <a:outerShdw blurRad="63500" dist="38100" dir="2700000" rotWithShape="0">
              <a:srgbClr val="000000">
                <a:alpha val="42999"/>
              </a:srgbClr>
            </a:outerShdw>
          </a:effectLst>
        </p:spPr>
        <p:txBody>
          <a:bodyPr vert="eaVert" anchor="ctr"/>
          <a:lstStyle/>
          <a:p>
            <a:pPr algn="ctr" fontAlgn="auto">
              <a:spcBef>
                <a:spcPts val="0"/>
              </a:spcBef>
              <a:spcAft>
                <a:spcPts val="0"/>
              </a:spcAft>
              <a:defRPr/>
            </a:pPr>
            <a:endParaRPr lang="en-US" altLang="zh-CN">
              <a:solidFill>
                <a:srgbClr val="FFFFFF"/>
              </a:solidFill>
              <a:latin typeface="Calisto MT" charset="0"/>
              <a:ea typeface="+mn-ea"/>
              <a:cs typeface="SimSun" charset="0"/>
            </a:endParaRPr>
          </a:p>
        </p:txBody>
      </p:sp>
      <p:pic>
        <p:nvPicPr>
          <p:cNvPr id="9226" name="Picture 17" descr="Image result for cloud service">
            <a:extLst>
              <a:ext uri="{FF2B5EF4-FFF2-40B4-BE49-F238E27FC236}">
                <a16:creationId xmlns:a16="http://schemas.microsoft.com/office/drawing/2014/main" id="{311AAC12-E8CB-4488-B9CE-2ABD4DB188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3363" y="1007740"/>
            <a:ext cx="5719762"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7" name="Picture 19" descr="Image result for aws">
            <a:extLst>
              <a:ext uri="{FF2B5EF4-FFF2-40B4-BE49-F238E27FC236}">
                <a16:creationId xmlns:a16="http://schemas.microsoft.com/office/drawing/2014/main" id="{DF67723D-E6E8-4E5F-9B0D-8A65EE4D5F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23125" y="981075"/>
            <a:ext cx="1454150"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8" name="Picture 21" descr="Image result for azure">
            <a:extLst>
              <a:ext uri="{FF2B5EF4-FFF2-40B4-BE49-F238E27FC236}">
                <a16:creationId xmlns:a16="http://schemas.microsoft.com/office/drawing/2014/main" id="{6E126253-4659-4B52-B5D7-8D82D14A635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l="16985" t="16736" r="16760" b="20351"/>
          <a:stretch>
            <a:fillRect/>
          </a:stretch>
        </p:blipFill>
        <p:spPr bwMode="auto">
          <a:xfrm>
            <a:off x="7289800" y="1935163"/>
            <a:ext cx="147955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9" name="Picture 23" descr="Image result for é¿éäº">
            <a:extLst>
              <a:ext uri="{FF2B5EF4-FFF2-40B4-BE49-F238E27FC236}">
                <a16:creationId xmlns:a16="http://schemas.microsoft.com/office/drawing/2014/main" id="{E3CB28E8-8F56-49D4-8DA4-F1C7001FD29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75513" y="2871788"/>
            <a:ext cx="1544637"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0" name="矩形 12">
            <a:extLst>
              <a:ext uri="{FF2B5EF4-FFF2-40B4-BE49-F238E27FC236}">
                <a16:creationId xmlns:a16="http://schemas.microsoft.com/office/drawing/2014/main" id="{FE354394-40B3-4A5C-AC82-9743619DBFC7}"/>
              </a:ext>
            </a:extLst>
          </p:cNvPr>
          <p:cNvSpPr>
            <a:spLocks noChangeArrowheads="1"/>
          </p:cNvSpPr>
          <p:nvPr/>
        </p:nvSpPr>
        <p:spPr bwMode="auto">
          <a:xfrm>
            <a:off x="1960563" y="5080149"/>
            <a:ext cx="11620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3600" dirty="0">
                <a:latin typeface="微软雅黑" panose="020B0503020204020204" pitchFamily="34" charset="-122"/>
                <a:ea typeface="微软雅黑" panose="020B0503020204020204" pitchFamily="34" charset="-122"/>
              </a:rPr>
              <a:t>可用</a:t>
            </a:r>
          </a:p>
        </p:txBody>
      </p:sp>
      <p:sp>
        <p:nvSpPr>
          <p:cNvPr id="9231" name="矩形 12">
            <a:extLst>
              <a:ext uri="{FF2B5EF4-FFF2-40B4-BE49-F238E27FC236}">
                <a16:creationId xmlns:a16="http://schemas.microsoft.com/office/drawing/2014/main" id="{2EB8E3BD-0888-4678-81F1-E57130FA5559}"/>
              </a:ext>
            </a:extLst>
          </p:cNvPr>
          <p:cNvSpPr>
            <a:spLocks noChangeArrowheads="1"/>
          </p:cNvSpPr>
          <p:nvPr/>
        </p:nvSpPr>
        <p:spPr bwMode="auto">
          <a:xfrm>
            <a:off x="3860800" y="5080149"/>
            <a:ext cx="11620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3600">
                <a:latin typeface="微软雅黑" panose="020B0503020204020204" pitchFamily="34" charset="-122"/>
                <a:ea typeface="微软雅黑" panose="020B0503020204020204" pitchFamily="34" charset="-122"/>
              </a:rPr>
              <a:t>易用</a:t>
            </a:r>
          </a:p>
        </p:txBody>
      </p:sp>
      <p:sp>
        <p:nvSpPr>
          <p:cNvPr id="9232" name="矩形 12">
            <a:extLst>
              <a:ext uri="{FF2B5EF4-FFF2-40B4-BE49-F238E27FC236}">
                <a16:creationId xmlns:a16="http://schemas.microsoft.com/office/drawing/2014/main" id="{514C6F82-7892-43DE-9037-B82610EAA15E}"/>
              </a:ext>
            </a:extLst>
          </p:cNvPr>
          <p:cNvSpPr>
            <a:spLocks noChangeArrowheads="1"/>
          </p:cNvSpPr>
          <p:nvPr/>
        </p:nvSpPr>
        <p:spPr bwMode="auto">
          <a:xfrm>
            <a:off x="5641975" y="5064274"/>
            <a:ext cx="11620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3600">
                <a:latin typeface="微软雅黑" panose="020B0503020204020204" pitchFamily="34" charset="-122"/>
                <a:ea typeface="微软雅黑" panose="020B0503020204020204" pitchFamily="34" charset="-122"/>
              </a:rPr>
              <a:t>好用</a:t>
            </a:r>
          </a:p>
        </p:txBody>
      </p:sp>
      <p:sp>
        <p:nvSpPr>
          <p:cNvPr id="24" name="Down Arrow 3">
            <a:extLst>
              <a:ext uri="{FF2B5EF4-FFF2-40B4-BE49-F238E27FC236}">
                <a16:creationId xmlns:a16="http://schemas.microsoft.com/office/drawing/2014/main" id="{ED5815A0-3126-4AF6-8C4D-741ECC895BED}"/>
              </a:ext>
            </a:extLst>
          </p:cNvPr>
          <p:cNvSpPr>
            <a:spLocks noChangeArrowheads="1"/>
          </p:cNvSpPr>
          <p:nvPr/>
        </p:nvSpPr>
        <p:spPr bwMode="auto">
          <a:xfrm rot="16200000">
            <a:off x="2995613" y="5123011"/>
            <a:ext cx="960437" cy="519113"/>
          </a:xfrm>
          <a:prstGeom prst="downArrow">
            <a:avLst>
              <a:gd name="adj1" fmla="val 50000"/>
              <a:gd name="adj2" fmla="val 50000"/>
            </a:avLst>
          </a:prstGeom>
          <a:solidFill>
            <a:schemeClr val="accent1"/>
          </a:solidFill>
          <a:ln w="44450">
            <a:solidFill>
              <a:schemeClr val="accent1"/>
            </a:solidFill>
            <a:miter lim="800000"/>
            <a:headEnd/>
            <a:tailEnd/>
          </a:ln>
          <a:effectLst>
            <a:outerShdw blurRad="63500" dist="38100" dir="2700000" rotWithShape="0">
              <a:srgbClr val="000000">
                <a:alpha val="42999"/>
              </a:srgbClr>
            </a:outerShdw>
          </a:effectLst>
        </p:spPr>
        <p:txBody>
          <a:bodyPr vert="eaVert" anchor="ctr"/>
          <a:lstStyle/>
          <a:p>
            <a:pPr algn="ctr" fontAlgn="auto">
              <a:spcBef>
                <a:spcPts val="0"/>
              </a:spcBef>
              <a:spcAft>
                <a:spcPts val="0"/>
              </a:spcAft>
              <a:defRPr/>
            </a:pPr>
            <a:endParaRPr lang="en-US" altLang="zh-CN">
              <a:solidFill>
                <a:srgbClr val="FFFFFF"/>
              </a:solidFill>
              <a:latin typeface="Calisto MT" charset="0"/>
              <a:ea typeface="+mn-ea"/>
              <a:cs typeface="SimSun" charset="0"/>
            </a:endParaRPr>
          </a:p>
        </p:txBody>
      </p:sp>
      <p:sp>
        <p:nvSpPr>
          <p:cNvPr id="9234" name="矩形 12">
            <a:extLst>
              <a:ext uri="{FF2B5EF4-FFF2-40B4-BE49-F238E27FC236}">
                <a16:creationId xmlns:a16="http://schemas.microsoft.com/office/drawing/2014/main" id="{BC6CF9EC-671E-4A07-BBFE-8E7B067ED949}"/>
              </a:ext>
            </a:extLst>
          </p:cNvPr>
          <p:cNvSpPr>
            <a:spLocks noChangeArrowheads="1"/>
          </p:cNvSpPr>
          <p:nvPr/>
        </p:nvSpPr>
        <p:spPr bwMode="auto">
          <a:xfrm>
            <a:off x="1852613" y="5935811"/>
            <a:ext cx="1844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dirty="0">
                <a:latin typeface="微软雅黑" panose="020B0503020204020204" pitchFamily="34" charset="-122"/>
                <a:ea typeface="微软雅黑" panose="020B0503020204020204" pitchFamily="34" charset="-122"/>
              </a:rPr>
              <a:t>Availability</a:t>
            </a:r>
            <a:endParaRPr lang="zh-CN" altLang="en-US" sz="2000" dirty="0">
              <a:latin typeface="微软雅黑" panose="020B0503020204020204" pitchFamily="34" charset="-122"/>
              <a:ea typeface="微软雅黑" panose="020B0503020204020204" pitchFamily="34" charset="-122"/>
            </a:endParaRPr>
          </a:p>
        </p:txBody>
      </p:sp>
      <p:sp>
        <p:nvSpPr>
          <p:cNvPr id="9235" name="矩形 12">
            <a:extLst>
              <a:ext uri="{FF2B5EF4-FFF2-40B4-BE49-F238E27FC236}">
                <a16:creationId xmlns:a16="http://schemas.microsoft.com/office/drawing/2014/main" id="{811B0A00-9D74-4CFA-A46E-5D61DA95ACD7}"/>
              </a:ext>
            </a:extLst>
          </p:cNvPr>
          <p:cNvSpPr>
            <a:spLocks noChangeArrowheads="1"/>
          </p:cNvSpPr>
          <p:nvPr/>
        </p:nvSpPr>
        <p:spPr bwMode="auto">
          <a:xfrm>
            <a:off x="3770313" y="5935811"/>
            <a:ext cx="1454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latin typeface="微软雅黑" panose="020B0503020204020204" pitchFamily="34" charset="-122"/>
                <a:ea typeface="微软雅黑" panose="020B0503020204020204" pitchFamily="34" charset="-122"/>
              </a:rPr>
              <a:t>Usability</a:t>
            </a:r>
            <a:endParaRPr lang="zh-CN" altLang="en-US" sz="2000">
              <a:latin typeface="微软雅黑" panose="020B0503020204020204" pitchFamily="34" charset="-122"/>
              <a:ea typeface="微软雅黑" panose="020B0503020204020204" pitchFamily="34" charset="-122"/>
            </a:endParaRPr>
          </a:p>
        </p:txBody>
      </p:sp>
      <p:sp>
        <p:nvSpPr>
          <p:cNvPr id="9236" name="矩形 12">
            <a:extLst>
              <a:ext uri="{FF2B5EF4-FFF2-40B4-BE49-F238E27FC236}">
                <a16:creationId xmlns:a16="http://schemas.microsoft.com/office/drawing/2014/main" id="{2DC5B499-A462-4A46-B8B9-29206EACA209}"/>
              </a:ext>
            </a:extLst>
          </p:cNvPr>
          <p:cNvSpPr>
            <a:spLocks noChangeArrowheads="1"/>
          </p:cNvSpPr>
          <p:nvPr/>
        </p:nvSpPr>
        <p:spPr bwMode="auto">
          <a:xfrm>
            <a:off x="46038" y="5935811"/>
            <a:ext cx="213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latin typeface="微软雅黑" panose="020B0503020204020204" pitchFamily="34" charset="-122"/>
                <a:ea typeface="微软雅黑" panose="020B0503020204020204" pitchFamily="34" charset="-122"/>
              </a:rPr>
              <a:t>Functionality</a:t>
            </a:r>
            <a:endParaRPr lang="zh-CN" altLang="en-US" sz="2000">
              <a:latin typeface="微软雅黑" panose="020B0503020204020204" pitchFamily="34" charset="-122"/>
              <a:ea typeface="微软雅黑" panose="020B0503020204020204" pitchFamily="34" charset="-122"/>
            </a:endParaRPr>
          </a:p>
        </p:txBody>
      </p:sp>
      <p:sp>
        <p:nvSpPr>
          <p:cNvPr id="9237" name="矩形 12">
            <a:extLst>
              <a:ext uri="{FF2B5EF4-FFF2-40B4-BE49-F238E27FC236}">
                <a16:creationId xmlns:a16="http://schemas.microsoft.com/office/drawing/2014/main" id="{BB44CE5C-4581-43A6-A362-F2BB254DFF54}"/>
              </a:ext>
            </a:extLst>
          </p:cNvPr>
          <p:cNvSpPr>
            <a:spLocks noChangeArrowheads="1"/>
          </p:cNvSpPr>
          <p:nvPr/>
        </p:nvSpPr>
        <p:spPr bwMode="auto">
          <a:xfrm>
            <a:off x="5354638" y="5935811"/>
            <a:ext cx="1881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latin typeface="微软雅黑" panose="020B0503020204020204" pitchFamily="34" charset="-122"/>
                <a:ea typeface="微软雅黑" panose="020B0503020204020204" pitchFamily="34" charset="-122"/>
              </a:rPr>
              <a:t>Satisfaction</a:t>
            </a:r>
            <a:endParaRPr lang="zh-CN" altLang="en-US" sz="2000">
              <a:latin typeface="微软雅黑" panose="020B0503020204020204" pitchFamily="34" charset="-122"/>
              <a:ea typeface="微软雅黑" panose="020B0503020204020204" pitchFamily="34" charset="-122"/>
            </a:endParaRPr>
          </a:p>
        </p:txBody>
      </p:sp>
      <p:pic>
        <p:nvPicPr>
          <p:cNvPr id="9238" name="图片 3">
            <a:extLst>
              <a:ext uri="{FF2B5EF4-FFF2-40B4-BE49-F238E27FC236}">
                <a16:creationId xmlns:a16="http://schemas.microsoft.com/office/drawing/2014/main" id="{031D7A2B-41A0-473F-985F-1C43A36C46C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64363" y="5064274"/>
            <a:ext cx="2133600" cy="138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9" name="Picture 29" descr="Image result for èå®äºå">
            <a:extLst>
              <a:ext uri="{FF2B5EF4-FFF2-40B4-BE49-F238E27FC236}">
                <a16:creationId xmlns:a16="http://schemas.microsoft.com/office/drawing/2014/main" id="{DA2E8C4B-729A-4396-982A-D78A6E7DD7C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35850" y="3563938"/>
            <a:ext cx="1268413"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卷形: 水平 2">
            <a:extLst>
              <a:ext uri="{FF2B5EF4-FFF2-40B4-BE49-F238E27FC236}">
                <a16:creationId xmlns:a16="http://schemas.microsoft.com/office/drawing/2014/main" id="{139CEEA7-7641-46A8-8C49-033272152E2D}"/>
              </a:ext>
            </a:extLst>
          </p:cNvPr>
          <p:cNvSpPr/>
          <p:nvPr/>
        </p:nvSpPr>
        <p:spPr>
          <a:xfrm>
            <a:off x="1503363" y="3873500"/>
            <a:ext cx="5688632" cy="671512"/>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0000FF"/>
                </a:solidFill>
                <a:latin typeface="楷体" panose="02010609060101010101" pitchFamily="49" charset="-122"/>
                <a:ea typeface="楷体" panose="02010609060101010101" pitchFamily="49" charset="-122"/>
              </a:rPr>
              <a:t>从硬到软、由实变虚 </a:t>
            </a:r>
            <a:r>
              <a:rPr lang="en-US" altLang="zh-CN" sz="2800" dirty="0">
                <a:solidFill>
                  <a:srgbClr val="0000FF"/>
                </a:solidFill>
                <a:latin typeface="楷体" panose="02010609060101010101" pitchFamily="49" charset="-122"/>
                <a:ea typeface="楷体" panose="02010609060101010101" pitchFamily="49" charset="-122"/>
                <a:sym typeface="Wingdings" panose="05000000000000000000" pitchFamily="2" charset="2"/>
              </a:rPr>
              <a:t> </a:t>
            </a:r>
            <a:r>
              <a:rPr lang="zh-CN" altLang="en-US" sz="2800" dirty="0">
                <a:solidFill>
                  <a:srgbClr val="0000FF"/>
                </a:solidFill>
                <a:latin typeface="楷体" panose="02010609060101010101" pitchFamily="49" charset="-122"/>
                <a:ea typeface="楷体" panose="02010609060101010101" pitchFamily="49" charset="-122"/>
                <a:sym typeface="Wingdings" panose="05000000000000000000" pitchFamily="2" charset="2"/>
              </a:rPr>
              <a:t>方便灵活</a:t>
            </a:r>
            <a:endParaRPr lang="zh-CN" altLang="en-US" sz="2800" dirty="0">
              <a:solidFill>
                <a:srgbClr val="0000FF"/>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542660248"/>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18CDF59-404A-4224-8412-6D6B6D257097}"/>
              </a:ext>
            </a:extLst>
          </p:cNvPr>
          <p:cNvPicPr>
            <a:picLocks noChangeAspect="1"/>
          </p:cNvPicPr>
          <p:nvPr/>
        </p:nvPicPr>
        <p:blipFill>
          <a:blip r:embed="rId3"/>
          <a:stretch>
            <a:fillRect/>
          </a:stretch>
        </p:blipFill>
        <p:spPr>
          <a:xfrm>
            <a:off x="1728192" y="2076136"/>
            <a:ext cx="4860032" cy="3094538"/>
          </a:xfrm>
          <a:prstGeom prst="rect">
            <a:avLst/>
          </a:prstGeom>
        </p:spPr>
      </p:pic>
      <p:grpSp>
        <p:nvGrpSpPr>
          <p:cNvPr id="39938" name="组合 27">
            <a:extLst>
              <a:ext uri="{FF2B5EF4-FFF2-40B4-BE49-F238E27FC236}">
                <a16:creationId xmlns:a16="http://schemas.microsoft.com/office/drawing/2014/main" id="{24117659-6238-4074-924C-DC8F84682BF6}"/>
              </a:ext>
            </a:extLst>
          </p:cNvPr>
          <p:cNvGrpSpPr>
            <a:grpSpLocks/>
          </p:cNvGrpSpPr>
          <p:nvPr/>
        </p:nvGrpSpPr>
        <p:grpSpPr bwMode="auto">
          <a:xfrm>
            <a:off x="0" y="6427788"/>
            <a:ext cx="9144000" cy="457200"/>
            <a:chOff x="0" y="6427599"/>
            <a:chExt cx="9144000" cy="457389"/>
          </a:xfrm>
        </p:grpSpPr>
        <p:pic>
          <p:nvPicPr>
            <p:cNvPr id="39947" name="Picture 27" descr="body-up.png">
              <a:extLst>
                <a:ext uri="{FF2B5EF4-FFF2-40B4-BE49-F238E27FC236}">
                  <a16:creationId xmlns:a16="http://schemas.microsoft.com/office/drawing/2014/main" id="{A92BF5F8-711A-4398-AF03-4A6CB5514181}"/>
                </a:ext>
              </a:extLst>
            </p:cNvPr>
            <p:cNvPicPr>
              <a:picLocks noChangeAspect="1"/>
            </p:cNvPicPr>
            <p:nvPr/>
          </p:nvPicPr>
          <p:blipFill>
            <a:blip r:embed="rId4">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8" name="Picture 38" descr="https://upload.wikimedia.org/wikipedia/en/6/64/Tsinghua_University_logo.png">
              <a:extLst>
                <a:ext uri="{FF2B5EF4-FFF2-40B4-BE49-F238E27FC236}">
                  <a16:creationId xmlns:a16="http://schemas.microsoft.com/office/drawing/2014/main" id="{9E988E56-3486-4FF3-A946-BAD9CF56BE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9939" name="Picture 8" descr="body-up.png">
            <a:extLst>
              <a:ext uri="{FF2B5EF4-FFF2-40B4-BE49-F238E27FC236}">
                <a16:creationId xmlns:a16="http://schemas.microsoft.com/office/drawing/2014/main" id="{3B18E382-F792-4CAC-90FF-39B3577B31D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灯片编号占位符 1">
            <a:extLst>
              <a:ext uri="{FF2B5EF4-FFF2-40B4-BE49-F238E27FC236}">
                <a16:creationId xmlns:a16="http://schemas.microsoft.com/office/drawing/2014/main" id="{E72ED759-DEA2-4232-B02C-3FFAEDB42D3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CFBD91E-4A0B-4571-A92B-ABCC3BB47A43}" type="slidenum">
              <a:rPr lang="en-US" altLang="zh-CN" sz="2400" smtClean="0"/>
              <a:pPr>
                <a:spcBef>
                  <a:spcPct val="0"/>
                </a:spcBef>
                <a:buFontTx/>
                <a:buNone/>
              </a:pPr>
              <a:t>20</a:t>
            </a:fld>
            <a:endParaRPr lang="en-US" altLang="zh-CN" sz="2400"/>
          </a:p>
        </p:txBody>
      </p:sp>
      <p:sp>
        <p:nvSpPr>
          <p:cNvPr id="11" name="Rectangle 2">
            <a:extLst>
              <a:ext uri="{FF2B5EF4-FFF2-40B4-BE49-F238E27FC236}">
                <a16:creationId xmlns:a16="http://schemas.microsoft.com/office/drawing/2014/main" id="{A5305C67-6F03-4EB9-801A-27019AA266FE}"/>
              </a:ext>
            </a:extLst>
          </p:cNvPr>
          <p:cNvSpPr txBox="1">
            <a:spLocks noChangeArrowheads="1"/>
          </p:cNvSpPr>
          <p:nvPr/>
        </p:nvSpPr>
        <p:spPr bwMode="auto">
          <a:xfrm>
            <a:off x="34925" y="96838"/>
            <a:ext cx="892968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宋体"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a:defRPr/>
            </a:pPr>
            <a:r>
              <a:rPr lang="zh-CN" altLang="en-US" sz="4000" kern="0" dirty="0">
                <a:latin typeface="微软雅黑" panose="020B0503020204020204" pitchFamily="34" charset="-122"/>
                <a:ea typeface="微软雅黑" panose="020B0503020204020204" pitchFamily="34" charset="-122"/>
              </a:rPr>
              <a:t>硕士生 李明亮（研一在读）</a:t>
            </a:r>
            <a:endParaRPr lang="en-US" sz="4000" kern="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9942" name="矩形 3">
            <a:extLst>
              <a:ext uri="{FF2B5EF4-FFF2-40B4-BE49-F238E27FC236}">
                <a16:creationId xmlns:a16="http://schemas.microsoft.com/office/drawing/2014/main" id="{84255500-3D7E-44D2-B21F-1733447C21C2}"/>
              </a:ext>
            </a:extLst>
          </p:cNvPr>
          <p:cNvSpPr>
            <a:spLocks noChangeArrowheads="1"/>
          </p:cNvSpPr>
          <p:nvPr/>
        </p:nvSpPr>
        <p:spPr bwMode="auto">
          <a:xfrm>
            <a:off x="1763713" y="1124198"/>
            <a:ext cx="7345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dirty="0">
                <a:latin typeface="微软雅黑" panose="020B0503020204020204" pitchFamily="34" charset="-122"/>
                <a:ea typeface="微软雅黑" panose="020B0503020204020204" pitchFamily="34" charset="-122"/>
              </a:rPr>
              <a:t>《Android</a:t>
            </a:r>
            <a:r>
              <a:rPr lang="zh-CN" altLang="en-US" sz="2400" dirty="0">
                <a:latin typeface="微软雅黑" panose="020B0503020204020204" pitchFamily="34" charset="-122"/>
                <a:ea typeface="微软雅黑" panose="020B0503020204020204" pitchFamily="34" charset="-122"/>
              </a:rPr>
              <a:t>手机卡顿问题研究（暂定）</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sp>
        <p:nvSpPr>
          <p:cNvPr id="39943" name="矩形 2">
            <a:extLst>
              <a:ext uri="{FF2B5EF4-FFF2-40B4-BE49-F238E27FC236}">
                <a16:creationId xmlns:a16="http://schemas.microsoft.com/office/drawing/2014/main" id="{265CF5CA-4966-42CF-B94E-CF131BE7A187}"/>
              </a:ext>
            </a:extLst>
          </p:cNvPr>
          <p:cNvSpPr>
            <a:spLocks noChangeArrowheads="1"/>
          </p:cNvSpPr>
          <p:nvPr/>
        </p:nvSpPr>
        <p:spPr bwMode="auto">
          <a:xfrm>
            <a:off x="249238" y="5591200"/>
            <a:ext cx="88598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dirty="0">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[MobiCom’20]</a:t>
            </a:r>
            <a:r>
              <a:rPr lang="en-US" altLang="zh-CN" sz="1800" dirty="0">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800" b="1" dirty="0">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Experience: Aging or Glitching? Why Does Android Stop Responding and What Can We Do About It?         </a:t>
            </a:r>
            <a:r>
              <a:rPr lang="en-US" altLang="zh-CN" sz="1800" dirty="0">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CCF A</a:t>
            </a:r>
            <a:r>
              <a:rPr lang="zh-CN" altLang="en-US" sz="1800" dirty="0">
                <a:solidFill>
                  <a:srgbClr val="442B64"/>
                </a:solidFill>
                <a:latin typeface="Arial Unicode MS" panose="020B0604020202020204" pitchFamily="34" charset="-122"/>
                <a:ea typeface="Arial Unicode MS" panose="020B0604020202020204" pitchFamily="34" charset="-122"/>
                <a:cs typeface="Arial Unicode MS" panose="020B0604020202020204" pitchFamily="34" charset="-122"/>
              </a:rPr>
              <a:t>类，该生为第一作者、本人为通讯作者</a:t>
            </a:r>
          </a:p>
        </p:txBody>
      </p:sp>
      <p:pic>
        <p:nvPicPr>
          <p:cNvPr id="4" name="图片 3">
            <a:extLst>
              <a:ext uri="{FF2B5EF4-FFF2-40B4-BE49-F238E27FC236}">
                <a16:creationId xmlns:a16="http://schemas.microsoft.com/office/drawing/2014/main" id="{BE1798D9-4AAE-488C-9B33-2E9278D3AB6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9552" y="1196752"/>
            <a:ext cx="1033592" cy="1476025"/>
          </a:xfrm>
          <a:prstGeom prst="rect">
            <a:avLst/>
          </a:prstGeom>
        </p:spPr>
      </p:pic>
      <p:pic>
        <p:nvPicPr>
          <p:cNvPr id="1026" name="Picture 2">
            <a:extLst>
              <a:ext uri="{FF2B5EF4-FFF2-40B4-BE49-F238E27FC236}">
                <a16:creationId xmlns:a16="http://schemas.microsoft.com/office/drawing/2014/main" id="{A19CC068-8276-4DFA-AD21-7692FA6EE42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9551"/>
          <a:stretch/>
        </p:blipFill>
        <p:spPr bwMode="auto">
          <a:xfrm>
            <a:off x="6668962" y="2256935"/>
            <a:ext cx="1954093" cy="2476768"/>
          </a:xfrm>
          <a:prstGeom prst="rect">
            <a:avLst/>
          </a:prstGeom>
          <a:noFill/>
          <a:extLst>
            <a:ext uri="{909E8E84-426E-40DD-AFC4-6F175D3DCCD1}">
              <a14:hiddenFill xmlns:a14="http://schemas.microsoft.com/office/drawing/2010/main">
                <a:solidFill>
                  <a:srgbClr val="FFFFFF"/>
                </a:solidFill>
              </a14:hiddenFill>
            </a:ext>
          </a:extLst>
        </p:spPr>
      </p:pic>
      <p:sp>
        <p:nvSpPr>
          <p:cNvPr id="14" name="对话气泡: 圆角矩形 13">
            <a:extLst>
              <a:ext uri="{FF2B5EF4-FFF2-40B4-BE49-F238E27FC236}">
                <a16:creationId xmlns:a16="http://schemas.microsoft.com/office/drawing/2014/main" id="{805F8BB2-F5CD-47A9-8DE1-5F4753C49F2C}"/>
              </a:ext>
            </a:extLst>
          </p:cNvPr>
          <p:cNvSpPr/>
          <p:nvPr/>
        </p:nvSpPr>
        <p:spPr>
          <a:xfrm>
            <a:off x="395536" y="3086223"/>
            <a:ext cx="1589357" cy="920751"/>
          </a:xfrm>
          <a:prstGeom prst="wedgeRoundRectCallout">
            <a:avLst>
              <a:gd name="adj1" fmla="val -26018"/>
              <a:gd name="adj2" fmla="val -1176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dirty="0">
                <a:solidFill>
                  <a:srgbClr val="0070C0"/>
                </a:solidFill>
                <a:latin typeface="微软雅黑" panose="020B0503020204020204" pitchFamily="34" charset="-122"/>
                <a:ea typeface="微软雅黑" panose="020B0503020204020204" pitchFamily="34" charset="-122"/>
              </a:rPr>
              <a:t>超过</a:t>
            </a:r>
            <a:r>
              <a:rPr lang="en-US" altLang="zh-CN" dirty="0">
                <a:solidFill>
                  <a:srgbClr val="0070C0"/>
                </a:solidFill>
                <a:latin typeface="微软雅黑" panose="020B0503020204020204" pitchFamily="34" charset="-122"/>
                <a:ea typeface="微软雅黑" panose="020B0503020204020204" pitchFamily="34" charset="-122"/>
              </a:rPr>
              <a:t>2000</a:t>
            </a:r>
            <a:r>
              <a:rPr lang="zh-CN" altLang="en-US" dirty="0">
                <a:solidFill>
                  <a:srgbClr val="0070C0"/>
                </a:solidFill>
                <a:latin typeface="微软雅黑" panose="020B0503020204020204" pitchFamily="34" charset="-122"/>
                <a:ea typeface="微软雅黑" panose="020B0503020204020204" pitchFamily="34" charset="-122"/>
              </a:rPr>
              <a:t>万台小米手机已实际采用</a:t>
            </a:r>
          </a:p>
        </p:txBody>
      </p:sp>
    </p:spTree>
    <p:extLst>
      <p:ext uri="{BB962C8B-B14F-4D97-AF65-F5344CB8AC3E}">
        <p14:creationId xmlns:p14="http://schemas.microsoft.com/office/powerpoint/2010/main" val="245205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组合 27">
            <a:extLst>
              <a:ext uri="{FF2B5EF4-FFF2-40B4-BE49-F238E27FC236}">
                <a16:creationId xmlns:a16="http://schemas.microsoft.com/office/drawing/2014/main" id="{24117659-6238-4074-924C-DC8F84682BF6}"/>
              </a:ext>
            </a:extLst>
          </p:cNvPr>
          <p:cNvGrpSpPr>
            <a:grpSpLocks/>
          </p:cNvGrpSpPr>
          <p:nvPr/>
        </p:nvGrpSpPr>
        <p:grpSpPr bwMode="auto">
          <a:xfrm>
            <a:off x="0" y="6427788"/>
            <a:ext cx="9144000" cy="457200"/>
            <a:chOff x="0" y="6427599"/>
            <a:chExt cx="9144000" cy="457389"/>
          </a:xfrm>
        </p:grpSpPr>
        <p:pic>
          <p:nvPicPr>
            <p:cNvPr id="39947" name="Picture 27" descr="body-up.png">
              <a:extLst>
                <a:ext uri="{FF2B5EF4-FFF2-40B4-BE49-F238E27FC236}">
                  <a16:creationId xmlns:a16="http://schemas.microsoft.com/office/drawing/2014/main" id="{A92BF5F8-711A-4398-AF03-4A6CB5514181}"/>
                </a:ext>
              </a:extLst>
            </p:cNvPr>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8" name="Picture 38" descr="https://upload.wikimedia.org/wikipedia/en/6/64/Tsinghua_University_logo.png">
              <a:extLst>
                <a:ext uri="{FF2B5EF4-FFF2-40B4-BE49-F238E27FC236}">
                  <a16:creationId xmlns:a16="http://schemas.microsoft.com/office/drawing/2014/main" id="{9E988E56-3486-4FF3-A946-BAD9CF56BE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9939" name="Picture 8" descr="body-up.png">
            <a:extLst>
              <a:ext uri="{FF2B5EF4-FFF2-40B4-BE49-F238E27FC236}">
                <a16:creationId xmlns:a16="http://schemas.microsoft.com/office/drawing/2014/main" id="{3B18E382-F792-4CAC-90FF-39B3577B31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灯片编号占位符 1">
            <a:extLst>
              <a:ext uri="{FF2B5EF4-FFF2-40B4-BE49-F238E27FC236}">
                <a16:creationId xmlns:a16="http://schemas.microsoft.com/office/drawing/2014/main" id="{E72ED759-DEA2-4232-B02C-3FFAEDB42D3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CFBD91E-4A0B-4571-A92B-ABCC3BB47A43}" type="slidenum">
              <a:rPr lang="en-US" altLang="zh-CN" sz="2400" smtClean="0"/>
              <a:pPr>
                <a:spcBef>
                  <a:spcPct val="0"/>
                </a:spcBef>
                <a:buFontTx/>
                <a:buNone/>
              </a:pPr>
              <a:t>21</a:t>
            </a:fld>
            <a:endParaRPr lang="en-US" altLang="zh-CN" sz="2400"/>
          </a:p>
        </p:txBody>
      </p:sp>
      <p:sp>
        <p:nvSpPr>
          <p:cNvPr id="11" name="Rectangle 2">
            <a:extLst>
              <a:ext uri="{FF2B5EF4-FFF2-40B4-BE49-F238E27FC236}">
                <a16:creationId xmlns:a16="http://schemas.microsoft.com/office/drawing/2014/main" id="{A5305C67-6F03-4EB9-801A-27019AA266FE}"/>
              </a:ext>
            </a:extLst>
          </p:cNvPr>
          <p:cNvSpPr txBox="1">
            <a:spLocks noChangeArrowheads="1"/>
          </p:cNvSpPr>
          <p:nvPr/>
        </p:nvSpPr>
        <p:spPr bwMode="auto">
          <a:xfrm>
            <a:off x="34925" y="96838"/>
            <a:ext cx="892968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宋体"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a:defRPr/>
            </a:pPr>
            <a:r>
              <a:rPr lang="zh-CN" altLang="en-US" sz="4000" kern="0" dirty="0">
                <a:latin typeface="微软雅黑" panose="020B0503020204020204" pitchFamily="34" charset="-122"/>
                <a:ea typeface="微软雅黑" panose="020B0503020204020204" pitchFamily="34" charset="-122"/>
              </a:rPr>
              <a:t>博士生 高迪（博二在读）</a:t>
            </a:r>
            <a:endParaRPr lang="en-US" sz="4000" kern="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9942" name="矩形 3">
            <a:extLst>
              <a:ext uri="{FF2B5EF4-FFF2-40B4-BE49-F238E27FC236}">
                <a16:creationId xmlns:a16="http://schemas.microsoft.com/office/drawing/2014/main" id="{84255500-3D7E-44D2-B21F-1733447C21C2}"/>
              </a:ext>
            </a:extLst>
          </p:cNvPr>
          <p:cNvSpPr>
            <a:spLocks noChangeArrowheads="1"/>
          </p:cNvSpPr>
          <p:nvPr/>
        </p:nvSpPr>
        <p:spPr bwMode="auto">
          <a:xfrm>
            <a:off x="1763713" y="1131888"/>
            <a:ext cx="7345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超大规模</a:t>
            </a:r>
            <a:r>
              <a:rPr lang="en-US" altLang="zh-CN" sz="2400" dirty="0" err="1">
                <a:latin typeface="微软雅黑" panose="020B0503020204020204" pitchFamily="34" charset="-122"/>
                <a:ea typeface="微软雅黑" panose="020B0503020204020204" pitchFamily="34" charset="-122"/>
              </a:rPr>
              <a:t>WiFi</a:t>
            </a:r>
            <a:r>
              <a:rPr lang="zh-CN" altLang="en-US" sz="2400" dirty="0">
                <a:latin typeface="微软雅黑" panose="020B0503020204020204" pitchFamily="34" charset="-122"/>
                <a:ea typeface="微软雅黑" panose="020B0503020204020204" pitchFamily="34" charset="-122"/>
              </a:rPr>
              <a:t>安全检测与防御技术（暂定）</a:t>
            </a:r>
            <a:r>
              <a:rPr lang="en-US" altLang="zh-CN"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6F1039FB-87F5-4C55-8089-A782881293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500" y="1155701"/>
            <a:ext cx="1082164" cy="1515030"/>
          </a:xfrm>
          <a:prstGeom prst="rect">
            <a:avLst/>
          </a:prstGeom>
        </p:spPr>
      </p:pic>
      <p:pic>
        <p:nvPicPr>
          <p:cNvPr id="6" name="图片 5">
            <a:extLst>
              <a:ext uri="{FF2B5EF4-FFF2-40B4-BE49-F238E27FC236}">
                <a16:creationId xmlns:a16="http://schemas.microsoft.com/office/drawing/2014/main" id="{5BF2110B-CE76-4980-B388-9A9A895116AF}"/>
              </a:ext>
            </a:extLst>
          </p:cNvPr>
          <p:cNvPicPr>
            <a:picLocks noChangeAspect="1"/>
          </p:cNvPicPr>
          <p:nvPr/>
        </p:nvPicPr>
        <p:blipFill rotWithShape="1">
          <a:blip r:embed="rId6">
            <a:extLst>
              <a:ext uri="{28A0092B-C50C-407E-A947-70E740481C1C}">
                <a14:useLocalDpi xmlns:a14="http://schemas.microsoft.com/office/drawing/2010/main" val="0"/>
              </a:ext>
            </a:extLst>
          </a:blip>
          <a:srcRect l="7792" r="12731" b="39500"/>
          <a:stretch/>
        </p:blipFill>
        <p:spPr>
          <a:xfrm>
            <a:off x="4603376" y="1933923"/>
            <a:ext cx="3672408" cy="3727325"/>
          </a:xfrm>
          <a:prstGeom prst="rect">
            <a:avLst/>
          </a:prstGeom>
        </p:spPr>
      </p:pic>
      <p:pic>
        <p:nvPicPr>
          <p:cNvPr id="7" name="图片 6">
            <a:extLst>
              <a:ext uri="{FF2B5EF4-FFF2-40B4-BE49-F238E27FC236}">
                <a16:creationId xmlns:a16="http://schemas.microsoft.com/office/drawing/2014/main" id="{52ECCF8F-637E-47EF-B8E7-AEC74D13589D}"/>
              </a:ext>
            </a:extLst>
          </p:cNvPr>
          <p:cNvPicPr>
            <a:picLocks noChangeAspect="1"/>
          </p:cNvPicPr>
          <p:nvPr/>
        </p:nvPicPr>
        <p:blipFill>
          <a:blip r:embed="rId7"/>
          <a:stretch>
            <a:fillRect/>
          </a:stretch>
        </p:blipFill>
        <p:spPr>
          <a:xfrm>
            <a:off x="465500" y="2965167"/>
            <a:ext cx="3602444" cy="3168185"/>
          </a:xfrm>
          <a:prstGeom prst="rect">
            <a:avLst/>
          </a:prstGeom>
        </p:spPr>
      </p:pic>
      <p:sp>
        <p:nvSpPr>
          <p:cNvPr id="8" name="矩形 7">
            <a:extLst>
              <a:ext uri="{FF2B5EF4-FFF2-40B4-BE49-F238E27FC236}">
                <a16:creationId xmlns:a16="http://schemas.microsoft.com/office/drawing/2014/main" id="{6B12F0E5-BD3E-46DD-AA87-729FD0609046}"/>
              </a:ext>
            </a:extLst>
          </p:cNvPr>
          <p:cNvSpPr/>
          <p:nvPr/>
        </p:nvSpPr>
        <p:spPr>
          <a:xfrm>
            <a:off x="1907704" y="2332489"/>
            <a:ext cx="1944216" cy="369332"/>
          </a:xfrm>
          <a:prstGeom prst="rect">
            <a:avLst/>
          </a:prstGeom>
        </p:spPr>
        <p:txBody>
          <a:bodyPr wrap="square">
            <a:spAutoFit/>
          </a:bodyPr>
          <a:lstStyle/>
          <a:p>
            <a:r>
              <a:rPr lang="en-US" altLang="zh-CN" b="1" dirty="0">
                <a:latin typeface="微软雅黑" panose="020B0503020204020204" pitchFamily="34" charset="-122"/>
                <a:ea typeface="微软雅黑" panose="020B0503020204020204" pitchFamily="34" charset="-122"/>
                <a:hlinkClick r:id="rId8"/>
              </a:rPr>
              <a:t>www.wifi.com</a:t>
            </a:r>
            <a:endParaRPr lang="zh-CN" altLang="en-US" b="1" dirty="0"/>
          </a:p>
        </p:txBody>
      </p:sp>
    </p:spTree>
    <p:extLst>
      <p:ext uri="{BB962C8B-B14F-4D97-AF65-F5344CB8AC3E}">
        <p14:creationId xmlns:p14="http://schemas.microsoft.com/office/powerpoint/2010/main" val="2675053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组合 10"/>
          <p:cNvGrpSpPr>
            <a:grpSpLocks/>
          </p:cNvGrpSpPr>
          <p:nvPr/>
        </p:nvGrpSpPr>
        <p:grpSpPr bwMode="auto">
          <a:xfrm>
            <a:off x="0" y="6427788"/>
            <a:ext cx="9144000" cy="457200"/>
            <a:chOff x="0" y="6427599"/>
            <a:chExt cx="9144000" cy="457389"/>
          </a:xfrm>
        </p:grpSpPr>
        <p:pic>
          <p:nvPicPr>
            <p:cNvPr id="19466"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7"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459" name="Picture 18"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Title 1"/>
          <p:cNvSpPr>
            <a:spLocks noGrp="1"/>
          </p:cNvSpPr>
          <p:nvPr>
            <p:ph type="title" idx="4294967295"/>
          </p:nvPr>
        </p:nvSpPr>
        <p:spPr>
          <a:xfrm>
            <a:off x="0" y="0"/>
            <a:ext cx="8229600" cy="785813"/>
          </a:xfrm>
        </p:spPr>
        <p:txBody>
          <a:bodyPr/>
          <a:lstStyle/>
          <a:p>
            <a:pPr algn="l"/>
            <a:r>
              <a:rPr lang="zh-CN" altLang="en-US" sz="4000" dirty="0">
                <a:latin typeface="微软雅黑" panose="020B0503020204020204" pitchFamily="34" charset="-122"/>
                <a:ea typeface="微软雅黑" panose="020B0503020204020204" pitchFamily="34" charset="-122"/>
              </a:rPr>
              <a:t>指导学生的宗旨与原则</a:t>
            </a:r>
          </a:p>
        </p:txBody>
      </p:sp>
      <p:sp>
        <p:nvSpPr>
          <p:cNvPr id="19462" name="Rectangle 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en-US" altLang="zh-CN" sz="1800">
              <a:latin typeface="Calibri" panose="020F0502020204030204" pitchFamily="34" charset="0"/>
              <a:ea typeface="华文中宋" panose="02010600040101010101" pitchFamily="2" charset="-122"/>
            </a:endParaRPr>
          </a:p>
        </p:txBody>
      </p:sp>
      <p:sp>
        <p:nvSpPr>
          <p:cNvPr id="19463" name="Rectangle 9"/>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en-US" altLang="zh-CN" sz="1800">
              <a:latin typeface="Calibri" panose="020F0502020204030204" pitchFamily="34" charset="0"/>
              <a:ea typeface="华文中宋" panose="02010600040101010101" pitchFamily="2" charset="-122"/>
            </a:endParaRPr>
          </a:p>
        </p:txBody>
      </p:sp>
      <p:sp>
        <p:nvSpPr>
          <p:cNvPr id="19464" name="Rectangle 11"/>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en-US" altLang="zh-CN" sz="1800">
              <a:latin typeface="Calibri" panose="020F0502020204030204" pitchFamily="34" charset="0"/>
              <a:ea typeface="华文中宋" panose="02010600040101010101" pitchFamily="2" charset="-122"/>
            </a:endParaRPr>
          </a:p>
        </p:txBody>
      </p:sp>
      <p:sp>
        <p:nvSpPr>
          <p:cNvPr id="19465"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8856448-E039-4161-BA44-DC0C0994AF39}" type="slidenum">
              <a:rPr lang="en-US" altLang="zh-CN" sz="2400" smtClean="0"/>
              <a:pPr>
                <a:spcBef>
                  <a:spcPct val="0"/>
                </a:spcBef>
                <a:buFontTx/>
                <a:buNone/>
              </a:pPr>
              <a:t>22</a:t>
            </a:fld>
            <a:endParaRPr lang="en-US" altLang="zh-CN" sz="2400" dirty="0"/>
          </a:p>
        </p:txBody>
      </p:sp>
      <p:sp>
        <p:nvSpPr>
          <p:cNvPr id="14" name="AutoShape 57"/>
          <p:cNvSpPr>
            <a:spLocks noChangeArrowheads="1"/>
          </p:cNvSpPr>
          <p:nvPr/>
        </p:nvSpPr>
        <p:spPr bwMode="auto">
          <a:xfrm>
            <a:off x="827310" y="2348880"/>
            <a:ext cx="7345362" cy="828675"/>
          </a:xfrm>
          <a:prstGeom prst="horizontalScroll">
            <a:avLst>
              <a:gd name="adj" fmla="val 12500"/>
            </a:avLst>
          </a:prstGeom>
          <a:solidFill>
            <a:srgbClr val="FFCC00">
              <a:alpha val="50195"/>
            </a:srgbClr>
          </a:solidFill>
          <a:ln w="6350">
            <a:solidFill>
              <a:schemeClr val="tx1"/>
            </a:solidFill>
            <a:round/>
            <a:headEnd/>
            <a:tailEnd/>
          </a:ln>
        </p:spPr>
        <p:txBody>
          <a:bodyPr wrap="none" anchor="ctr">
            <a:scene3d>
              <a:camera prst="perspectiveAbove"/>
              <a:lightRig rig="threePt" dir="t"/>
            </a:scene3d>
          </a:bodyPr>
          <a:lstStyle/>
          <a:p>
            <a:pPr algn="ctr" eaLnBrk="1" hangingPunct="1">
              <a:defRPr/>
            </a:pPr>
            <a:r>
              <a:rPr lang="zh-CN" altLang="en-US" sz="3200" cap="all" dirty="0">
                <a:ln w="9000" cmpd="sng">
                  <a:solidFill>
                    <a:schemeClr val="accent4">
                      <a:shade val="50000"/>
                      <a:satMod val="120000"/>
                    </a:schemeClr>
                  </a:solidFill>
                  <a:prstDash val="solid"/>
                </a:ln>
                <a:latin typeface="黑体" pitchFamily="2" charset="-122"/>
                <a:ea typeface="黑体" pitchFamily="2" charset="-122"/>
              </a:rPr>
              <a:t>宗旨</a:t>
            </a:r>
            <a:r>
              <a:rPr lang="en-US" altLang="zh-CN" sz="3200" cap="all" dirty="0">
                <a:ln w="9000" cmpd="sng">
                  <a:solidFill>
                    <a:schemeClr val="accent4">
                      <a:shade val="50000"/>
                      <a:satMod val="120000"/>
                    </a:schemeClr>
                  </a:solidFill>
                  <a:prstDash val="solid"/>
                </a:ln>
                <a:latin typeface="黑体" pitchFamily="2" charset="-122"/>
                <a:ea typeface="黑体" pitchFamily="2" charset="-122"/>
              </a:rPr>
              <a:t>2</a:t>
            </a:r>
            <a:r>
              <a:rPr lang="zh-CN" altLang="en-US" sz="3200" cap="all" dirty="0">
                <a:ln w="9000" cmpd="sng">
                  <a:solidFill>
                    <a:schemeClr val="accent4">
                      <a:shade val="50000"/>
                      <a:satMod val="120000"/>
                    </a:schemeClr>
                  </a:solidFill>
                  <a:prstDash val="solid"/>
                </a:ln>
                <a:latin typeface="黑体" pitchFamily="2" charset="-122"/>
                <a:ea typeface="黑体" pitchFamily="2" charset="-122"/>
              </a:rPr>
              <a:t>：直接应用到大规模工业系统</a:t>
            </a:r>
          </a:p>
        </p:txBody>
      </p:sp>
      <p:grpSp>
        <p:nvGrpSpPr>
          <p:cNvPr id="15" name="组合 14"/>
          <p:cNvGrpSpPr>
            <a:grpSpLocks/>
          </p:cNvGrpSpPr>
          <p:nvPr/>
        </p:nvGrpSpPr>
        <p:grpSpPr bwMode="auto">
          <a:xfrm>
            <a:off x="649288" y="3789487"/>
            <a:ext cx="1943100" cy="1546225"/>
            <a:chOff x="108959" y="2033244"/>
            <a:chExt cx="1944367" cy="432061"/>
          </a:xfrm>
        </p:grpSpPr>
        <p:sp>
          <p:nvSpPr>
            <p:cNvPr id="16" name="矩形 15"/>
            <p:cNvSpPr/>
            <p:nvPr/>
          </p:nvSpPr>
          <p:spPr>
            <a:xfrm>
              <a:off x="108959" y="2033244"/>
              <a:ext cx="1944367" cy="43206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矩形 16"/>
            <p:cNvSpPr/>
            <p:nvPr/>
          </p:nvSpPr>
          <p:spPr>
            <a:xfrm>
              <a:off x="108959" y="2033244"/>
              <a:ext cx="1944367" cy="432061"/>
            </a:xfrm>
            <a:prstGeom prst="rect">
              <a:avLst/>
            </a:prstGeom>
          </p:spPr>
          <p:style>
            <a:lnRef idx="0">
              <a:scrgbClr r="0" g="0" b="0"/>
            </a:lnRef>
            <a:fillRef idx="0">
              <a:scrgbClr r="0" g="0" b="0"/>
            </a:fillRef>
            <a:effectRef idx="0">
              <a:scrgbClr r="0" g="0" b="0"/>
            </a:effectRef>
            <a:fontRef idx="minor">
              <a:schemeClr val="lt1"/>
            </a:fontRef>
          </p:style>
          <p:txBody>
            <a:bodyPr lIns="72390" tIns="72390" rIns="72390" bIns="72390" spcCol="1270" anchor="ctr"/>
            <a:lstStyle/>
            <a:p>
              <a:pPr algn="ctr" defTabSz="844550">
                <a:lnSpc>
                  <a:spcPct val="90000"/>
                </a:lnSpc>
                <a:spcAft>
                  <a:spcPct val="35000"/>
                </a:spcAft>
                <a:defRPr/>
              </a:pPr>
              <a:r>
                <a:rPr lang="zh-CN" altLang="en-US" sz="1900" b="1" dirty="0">
                  <a:solidFill>
                    <a:srgbClr val="7030A0"/>
                  </a:solidFill>
                  <a:latin typeface="微软雅黑" pitchFamily="34" charset="-122"/>
                  <a:ea typeface="微软雅黑" pitchFamily="34" charset="-122"/>
                </a:rPr>
                <a:t>原则</a:t>
              </a:r>
              <a:r>
                <a:rPr lang="en-US" altLang="zh-CN" sz="1900" b="1" dirty="0">
                  <a:solidFill>
                    <a:srgbClr val="7030A0"/>
                  </a:solidFill>
                  <a:latin typeface="微软雅黑" pitchFamily="34" charset="-122"/>
                  <a:ea typeface="微软雅黑" pitchFamily="34" charset="-122"/>
                </a:rPr>
                <a:t>1</a:t>
              </a:r>
            </a:p>
            <a:p>
              <a:pPr algn="ctr" defTabSz="844550">
                <a:lnSpc>
                  <a:spcPct val="90000"/>
                </a:lnSpc>
                <a:spcAft>
                  <a:spcPct val="35000"/>
                </a:spcAft>
                <a:defRPr/>
              </a:pPr>
              <a:r>
                <a:rPr lang="zh-CN" altLang="en-US" sz="1900" b="1" dirty="0">
                  <a:solidFill>
                    <a:schemeClr val="tx1"/>
                  </a:solidFill>
                  <a:latin typeface="微软雅黑" pitchFamily="34" charset="-122"/>
                  <a:ea typeface="微软雅黑" pitchFamily="34" charset="-122"/>
                </a:rPr>
                <a:t>深刻理解主流</a:t>
              </a:r>
              <a:endParaRPr lang="en-US" altLang="zh-CN" sz="1900" b="1" dirty="0">
                <a:solidFill>
                  <a:schemeClr val="tx1"/>
                </a:solidFill>
                <a:latin typeface="微软雅黑" pitchFamily="34" charset="-122"/>
                <a:ea typeface="微软雅黑" pitchFamily="34" charset="-122"/>
              </a:endParaRPr>
            </a:p>
            <a:p>
              <a:pPr algn="ctr" defTabSz="844550">
                <a:lnSpc>
                  <a:spcPct val="90000"/>
                </a:lnSpc>
                <a:spcAft>
                  <a:spcPct val="35000"/>
                </a:spcAft>
                <a:defRPr/>
              </a:pPr>
              <a:r>
                <a:rPr lang="zh-CN" altLang="en-US" sz="1900" b="1" dirty="0">
                  <a:solidFill>
                    <a:schemeClr val="tx1"/>
                  </a:solidFill>
                  <a:latin typeface="微软雅黑" pitchFamily="34" charset="-122"/>
                  <a:ea typeface="微软雅黑" pitchFamily="34" charset="-122"/>
                </a:rPr>
                <a:t>的云服务系统</a:t>
              </a:r>
            </a:p>
          </p:txBody>
        </p:sp>
      </p:grpSp>
      <p:grpSp>
        <p:nvGrpSpPr>
          <p:cNvPr id="18" name="组合 17"/>
          <p:cNvGrpSpPr>
            <a:grpSpLocks/>
          </p:cNvGrpSpPr>
          <p:nvPr/>
        </p:nvGrpSpPr>
        <p:grpSpPr bwMode="auto">
          <a:xfrm>
            <a:off x="3600450" y="3789487"/>
            <a:ext cx="1943100" cy="1546225"/>
            <a:chOff x="3060066" y="2033244"/>
            <a:chExt cx="1944367" cy="432061"/>
          </a:xfrm>
        </p:grpSpPr>
        <p:sp>
          <p:nvSpPr>
            <p:cNvPr id="19" name="矩形 18"/>
            <p:cNvSpPr/>
            <p:nvPr/>
          </p:nvSpPr>
          <p:spPr>
            <a:xfrm>
              <a:off x="3060066" y="2033244"/>
              <a:ext cx="1944367" cy="43206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矩形 19"/>
            <p:cNvSpPr/>
            <p:nvPr/>
          </p:nvSpPr>
          <p:spPr>
            <a:xfrm>
              <a:off x="3060066" y="2033244"/>
              <a:ext cx="1944367" cy="432061"/>
            </a:xfrm>
            <a:prstGeom prst="rect">
              <a:avLst/>
            </a:prstGeom>
          </p:spPr>
          <p:style>
            <a:lnRef idx="0">
              <a:scrgbClr r="0" g="0" b="0"/>
            </a:lnRef>
            <a:fillRef idx="0">
              <a:scrgbClr r="0" g="0" b="0"/>
            </a:fillRef>
            <a:effectRef idx="0">
              <a:scrgbClr r="0" g="0" b="0"/>
            </a:effectRef>
            <a:fontRef idx="minor">
              <a:schemeClr val="lt1"/>
            </a:fontRef>
          </p:style>
          <p:txBody>
            <a:bodyPr lIns="72390" tIns="72390" rIns="72390" bIns="72390" spcCol="1270" anchor="ctr"/>
            <a:lstStyle/>
            <a:p>
              <a:pPr algn="ctr" defTabSz="844550">
                <a:lnSpc>
                  <a:spcPct val="90000"/>
                </a:lnSpc>
                <a:spcAft>
                  <a:spcPct val="35000"/>
                </a:spcAft>
                <a:defRPr/>
              </a:pPr>
              <a:r>
                <a:rPr lang="zh-CN" altLang="en-US" sz="1900" b="1" dirty="0">
                  <a:solidFill>
                    <a:srgbClr val="7030A0"/>
                  </a:solidFill>
                  <a:latin typeface="微软雅黑" pitchFamily="34" charset="-122"/>
                  <a:ea typeface="微软雅黑" pitchFamily="34" charset="-122"/>
                </a:rPr>
                <a:t>原则</a:t>
              </a:r>
              <a:r>
                <a:rPr lang="en-US" altLang="zh-CN" sz="1900" b="1" dirty="0">
                  <a:solidFill>
                    <a:srgbClr val="7030A0"/>
                  </a:solidFill>
                  <a:latin typeface="微软雅黑" pitchFamily="34" charset="-122"/>
                  <a:ea typeface="微软雅黑" pitchFamily="34" charset="-122"/>
                </a:rPr>
                <a:t>2</a:t>
              </a:r>
            </a:p>
            <a:p>
              <a:pPr algn="ctr" defTabSz="844550">
                <a:lnSpc>
                  <a:spcPct val="90000"/>
                </a:lnSpc>
                <a:spcAft>
                  <a:spcPct val="35000"/>
                </a:spcAft>
                <a:defRPr/>
              </a:pPr>
              <a:r>
                <a:rPr lang="zh-CN" altLang="en-US" sz="1900" b="1" dirty="0">
                  <a:solidFill>
                    <a:schemeClr val="tx1"/>
                  </a:solidFill>
                  <a:latin typeface="微软雅黑" pitchFamily="34" charset="-122"/>
                  <a:ea typeface="微软雅黑" pitchFamily="34" charset="-122"/>
                </a:rPr>
                <a:t>坚实开发可用</a:t>
              </a:r>
              <a:endParaRPr lang="en-US" altLang="zh-CN" sz="1900" b="1" dirty="0">
                <a:solidFill>
                  <a:schemeClr val="tx1"/>
                </a:solidFill>
                <a:latin typeface="微软雅黑" pitchFamily="34" charset="-122"/>
                <a:ea typeface="微软雅黑" pitchFamily="34" charset="-122"/>
              </a:endParaRPr>
            </a:p>
            <a:p>
              <a:pPr algn="ctr" defTabSz="844550">
                <a:lnSpc>
                  <a:spcPct val="90000"/>
                </a:lnSpc>
                <a:spcAft>
                  <a:spcPct val="35000"/>
                </a:spcAft>
                <a:defRPr/>
              </a:pPr>
              <a:r>
                <a:rPr lang="zh-CN" altLang="en-US" sz="1900" b="1" dirty="0">
                  <a:solidFill>
                    <a:schemeClr val="tx1"/>
                  </a:solidFill>
                  <a:latin typeface="微软雅黑" pitchFamily="34" charset="-122"/>
                  <a:ea typeface="微软雅黑" pitchFamily="34" charset="-122"/>
                </a:rPr>
                <a:t>的云服务原型</a:t>
              </a:r>
            </a:p>
          </p:txBody>
        </p:sp>
      </p:grpSp>
      <p:grpSp>
        <p:nvGrpSpPr>
          <p:cNvPr id="21" name="组合 20"/>
          <p:cNvGrpSpPr>
            <a:grpSpLocks/>
          </p:cNvGrpSpPr>
          <p:nvPr/>
        </p:nvGrpSpPr>
        <p:grpSpPr bwMode="auto">
          <a:xfrm>
            <a:off x="6551613" y="3789487"/>
            <a:ext cx="1943100" cy="1546225"/>
            <a:chOff x="6011173" y="2033244"/>
            <a:chExt cx="1944367" cy="432061"/>
          </a:xfrm>
        </p:grpSpPr>
        <p:sp>
          <p:nvSpPr>
            <p:cNvPr id="22" name="矩形 21"/>
            <p:cNvSpPr/>
            <p:nvPr/>
          </p:nvSpPr>
          <p:spPr>
            <a:xfrm>
              <a:off x="6011173" y="2033244"/>
              <a:ext cx="1944367" cy="43206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矩形 22"/>
            <p:cNvSpPr/>
            <p:nvPr/>
          </p:nvSpPr>
          <p:spPr>
            <a:xfrm>
              <a:off x="6011173" y="2033244"/>
              <a:ext cx="1944367" cy="432061"/>
            </a:xfrm>
            <a:prstGeom prst="rect">
              <a:avLst/>
            </a:prstGeom>
          </p:spPr>
          <p:style>
            <a:lnRef idx="0">
              <a:scrgbClr r="0" g="0" b="0"/>
            </a:lnRef>
            <a:fillRef idx="0">
              <a:scrgbClr r="0" g="0" b="0"/>
            </a:fillRef>
            <a:effectRef idx="0">
              <a:scrgbClr r="0" g="0" b="0"/>
            </a:effectRef>
            <a:fontRef idx="minor">
              <a:schemeClr val="lt1"/>
            </a:fontRef>
          </p:style>
          <p:txBody>
            <a:bodyPr lIns="72390" tIns="72390" rIns="72390" bIns="72390" spcCol="1270" anchor="ctr"/>
            <a:lstStyle/>
            <a:p>
              <a:pPr algn="ctr" defTabSz="844550">
                <a:lnSpc>
                  <a:spcPct val="90000"/>
                </a:lnSpc>
                <a:spcAft>
                  <a:spcPct val="35000"/>
                </a:spcAft>
                <a:defRPr/>
              </a:pPr>
              <a:r>
                <a:rPr lang="zh-CN" altLang="en-US" sz="1900" b="1" dirty="0">
                  <a:solidFill>
                    <a:srgbClr val="7030A0"/>
                  </a:solidFill>
                  <a:latin typeface="微软雅黑" pitchFamily="34" charset="-122"/>
                  <a:ea typeface="微软雅黑" pitchFamily="34" charset="-122"/>
                </a:rPr>
                <a:t>原则</a:t>
              </a:r>
              <a:r>
                <a:rPr lang="en-US" altLang="zh-CN" sz="1900" b="1" dirty="0">
                  <a:solidFill>
                    <a:srgbClr val="7030A0"/>
                  </a:solidFill>
                  <a:latin typeface="微软雅黑" pitchFamily="34" charset="-122"/>
                  <a:ea typeface="微软雅黑" pitchFamily="34" charset="-122"/>
                </a:rPr>
                <a:t>3</a:t>
              </a:r>
            </a:p>
            <a:p>
              <a:pPr algn="ctr" defTabSz="844550">
                <a:lnSpc>
                  <a:spcPct val="120000"/>
                </a:lnSpc>
                <a:spcAft>
                  <a:spcPct val="35000"/>
                </a:spcAft>
                <a:defRPr/>
              </a:pPr>
              <a:r>
                <a:rPr lang="zh-CN" altLang="en-US" sz="1900" b="1" dirty="0">
                  <a:solidFill>
                    <a:schemeClr val="tx1"/>
                  </a:solidFill>
                  <a:latin typeface="微软雅黑" pitchFamily="34" charset="-122"/>
                  <a:ea typeface="微软雅黑" pitchFamily="34" charset="-122"/>
                </a:rPr>
                <a:t>发现云服务性能问题并优化解决</a:t>
              </a:r>
            </a:p>
          </p:txBody>
        </p:sp>
      </p:grpSp>
      <p:sp>
        <p:nvSpPr>
          <p:cNvPr id="24" name="矩形 23"/>
          <p:cNvSpPr/>
          <p:nvPr/>
        </p:nvSpPr>
        <p:spPr>
          <a:xfrm>
            <a:off x="468313" y="3645024"/>
            <a:ext cx="2303462" cy="1801813"/>
          </a:xfrm>
          <a:prstGeom prst="rect">
            <a:avLst/>
          </a:prstGeom>
          <a:noFill/>
          <a:ln>
            <a:solidFill>
              <a:schemeClr val="accent6">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矩形 24"/>
          <p:cNvSpPr/>
          <p:nvPr/>
        </p:nvSpPr>
        <p:spPr>
          <a:xfrm>
            <a:off x="3419475" y="3645024"/>
            <a:ext cx="2305050" cy="1801813"/>
          </a:xfrm>
          <a:prstGeom prst="rect">
            <a:avLst/>
          </a:prstGeom>
          <a:noFill/>
          <a:ln>
            <a:solidFill>
              <a:schemeClr val="accent6">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矩形 25"/>
          <p:cNvSpPr/>
          <p:nvPr/>
        </p:nvSpPr>
        <p:spPr>
          <a:xfrm>
            <a:off x="6370638" y="3645024"/>
            <a:ext cx="2305050" cy="1801813"/>
          </a:xfrm>
          <a:prstGeom prst="rect">
            <a:avLst/>
          </a:prstGeom>
          <a:noFill/>
          <a:ln>
            <a:solidFill>
              <a:schemeClr val="accent6">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AutoShape 57"/>
          <p:cNvSpPr>
            <a:spLocks noChangeArrowheads="1"/>
          </p:cNvSpPr>
          <p:nvPr/>
        </p:nvSpPr>
        <p:spPr bwMode="auto">
          <a:xfrm>
            <a:off x="827310" y="1304181"/>
            <a:ext cx="7345362" cy="828675"/>
          </a:xfrm>
          <a:prstGeom prst="horizontalScroll">
            <a:avLst>
              <a:gd name="adj" fmla="val 12500"/>
            </a:avLst>
          </a:prstGeom>
          <a:solidFill>
            <a:srgbClr val="FFCC00">
              <a:alpha val="50195"/>
            </a:srgbClr>
          </a:solidFill>
          <a:ln w="6350">
            <a:solidFill>
              <a:schemeClr val="tx1"/>
            </a:solidFill>
            <a:round/>
            <a:headEnd/>
            <a:tailEnd/>
          </a:ln>
        </p:spPr>
        <p:txBody>
          <a:bodyPr wrap="none" anchor="ctr">
            <a:scene3d>
              <a:camera prst="perspectiveAbove"/>
              <a:lightRig rig="threePt" dir="t"/>
            </a:scene3d>
          </a:bodyPr>
          <a:lstStyle/>
          <a:p>
            <a:pPr algn="ctr" eaLnBrk="1" hangingPunct="1">
              <a:defRPr/>
            </a:pPr>
            <a:r>
              <a:rPr lang="zh-CN" altLang="en-US" sz="3200" cap="all" dirty="0">
                <a:ln w="9000" cmpd="sng">
                  <a:solidFill>
                    <a:schemeClr val="accent4">
                      <a:shade val="50000"/>
                      <a:satMod val="120000"/>
                    </a:schemeClr>
                  </a:solidFill>
                  <a:prstDash val="solid"/>
                </a:ln>
                <a:latin typeface="黑体" pitchFamily="2" charset="-122"/>
                <a:ea typeface="黑体" pitchFamily="2" charset="-122"/>
              </a:rPr>
              <a:t>宗旨</a:t>
            </a:r>
            <a:r>
              <a:rPr lang="en-US" altLang="zh-CN" sz="3200" cap="all" dirty="0">
                <a:ln w="9000" cmpd="sng">
                  <a:solidFill>
                    <a:schemeClr val="accent4">
                      <a:shade val="50000"/>
                      <a:satMod val="120000"/>
                    </a:schemeClr>
                  </a:solidFill>
                  <a:prstDash val="solid"/>
                </a:ln>
                <a:latin typeface="黑体" pitchFamily="2" charset="-122"/>
                <a:ea typeface="黑体" pitchFamily="2" charset="-122"/>
              </a:rPr>
              <a:t>1</a:t>
            </a:r>
            <a:r>
              <a:rPr lang="zh-CN" altLang="en-US" sz="3200" cap="all" dirty="0">
                <a:ln w="9000" cmpd="sng">
                  <a:solidFill>
                    <a:schemeClr val="accent4">
                      <a:shade val="50000"/>
                      <a:satMod val="120000"/>
                    </a:schemeClr>
                  </a:solidFill>
                  <a:prstDash val="solid"/>
                </a:ln>
                <a:latin typeface="黑体" pitchFamily="2" charset="-122"/>
                <a:ea typeface="黑体" pitchFamily="2" charset="-122"/>
              </a:rPr>
              <a:t>：撰写坚实的云服务研究报告</a:t>
            </a:r>
          </a:p>
        </p:txBody>
      </p:sp>
    </p:spTree>
    <p:extLst>
      <p:ext uri="{BB962C8B-B14F-4D97-AF65-F5344CB8AC3E}">
        <p14:creationId xmlns:p14="http://schemas.microsoft.com/office/powerpoint/2010/main" val="247462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arn(inVertical)">
                                      <p:cBhvr>
                                        <p:cTn id="13" dur="500"/>
                                        <p:tgtEl>
                                          <p:spTgt spid="24"/>
                                        </p:tgtEl>
                                      </p:cBhvr>
                                    </p:animEffect>
                                  </p:childTnLst>
                                </p:cTn>
                              </p:par>
                              <p:par>
                                <p:cTn id="14" presetID="53" presetClass="entr" presetSubtype="16"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p:cTn id="16" dur="500" fill="hold"/>
                                        <p:tgtEl>
                                          <p:spTgt spid="18"/>
                                        </p:tgtEl>
                                        <p:attrNameLst>
                                          <p:attrName>ppt_w</p:attrName>
                                        </p:attrNameLst>
                                      </p:cBhvr>
                                      <p:tavLst>
                                        <p:tav tm="0">
                                          <p:val>
                                            <p:fltVal val="0"/>
                                          </p:val>
                                        </p:tav>
                                        <p:tav tm="100000">
                                          <p:val>
                                            <p:strVal val="#ppt_w"/>
                                          </p:val>
                                        </p:tav>
                                      </p:tavLst>
                                    </p:anim>
                                    <p:anim calcmode="lin" valueType="num">
                                      <p:cBhvr>
                                        <p:cTn id="17" dur="500" fill="hold"/>
                                        <p:tgtEl>
                                          <p:spTgt spid="18"/>
                                        </p:tgtEl>
                                        <p:attrNameLst>
                                          <p:attrName>ppt_h</p:attrName>
                                        </p:attrNameLst>
                                      </p:cBhvr>
                                      <p:tavLst>
                                        <p:tav tm="0">
                                          <p:val>
                                            <p:fltVal val="0"/>
                                          </p:val>
                                        </p:tav>
                                        <p:tav tm="100000">
                                          <p:val>
                                            <p:strVal val="#ppt_h"/>
                                          </p:val>
                                        </p:tav>
                                      </p:tavLst>
                                    </p:anim>
                                    <p:animEffect transition="in" filter="fade">
                                      <p:cBhvr>
                                        <p:cTn id="18" dur="500"/>
                                        <p:tgtEl>
                                          <p:spTgt spid="18"/>
                                        </p:tgtEl>
                                      </p:cBhvr>
                                    </p:animEffect>
                                  </p:childTnLst>
                                </p:cTn>
                              </p:par>
                            </p:childTnLst>
                          </p:cTn>
                        </p:par>
                        <p:par>
                          <p:cTn id="19" fill="hold">
                            <p:stCondLst>
                              <p:cond delay="1000"/>
                            </p:stCondLst>
                            <p:childTnLst>
                              <p:par>
                                <p:cTn id="20" presetID="16" presetClass="entr" presetSubtype="21"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Vertical)">
                                      <p:cBhvr>
                                        <p:cTn id="22" dur="500"/>
                                        <p:tgtEl>
                                          <p:spTgt spid="25"/>
                                        </p:tgtEl>
                                      </p:cBhvr>
                                    </p:animEffect>
                                  </p:childTnLst>
                                </p:cTn>
                              </p:par>
                              <p:par>
                                <p:cTn id="23" presetID="53" presetClass="entr" presetSubtype="16"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childTnLst>
                          </p:cTn>
                        </p:par>
                        <p:par>
                          <p:cTn id="28" fill="hold">
                            <p:stCondLst>
                              <p:cond delay="1500"/>
                            </p:stCondLst>
                            <p:childTnLst>
                              <p:par>
                                <p:cTn id="29" presetID="16" presetClass="entr" presetSubtype="21"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barn(inVertical)">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
          <p:cNvGrpSpPr>
            <a:grpSpLocks/>
          </p:cNvGrpSpPr>
          <p:nvPr/>
        </p:nvGrpSpPr>
        <p:grpSpPr bwMode="auto">
          <a:xfrm>
            <a:off x="0" y="6427788"/>
            <a:ext cx="9144000" cy="457200"/>
            <a:chOff x="0" y="6427599"/>
            <a:chExt cx="9144000" cy="457389"/>
          </a:xfrm>
        </p:grpSpPr>
        <p:pic>
          <p:nvPicPr>
            <p:cNvPr id="7198"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1" name="Picture 27"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3" name="Group 34"/>
          <p:cNvGrpSpPr>
            <a:grpSpLocks/>
          </p:cNvGrpSpPr>
          <p:nvPr/>
        </p:nvGrpSpPr>
        <p:grpSpPr bwMode="auto">
          <a:xfrm>
            <a:off x="2078038" y="2726537"/>
            <a:ext cx="5410200" cy="665163"/>
            <a:chOff x="1152" y="2317"/>
            <a:chExt cx="3408" cy="419"/>
          </a:xfrm>
        </p:grpSpPr>
        <p:grpSp>
          <p:nvGrpSpPr>
            <p:cNvPr id="7177" name="Group 17"/>
            <p:cNvGrpSpPr>
              <a:grpSpLocks/>
            </p:cNvGrpSpPr>
            <p:nvPr/>
          </p:nvGrpSpPr>
          <p:grpSpPr bwMode="auto">
            <a:xfrm>
              <a:off x="1152" y="2317"/>
              <a:ext cx="480" cy="419"/>
              <a:chOff x="1110" y="2656"/>
              <a:chExt cx="1549" cy="1351"/>
            </a:xfrm>
          </p:grpSpPr>
          <p:sp>
            <p:nvSpPr>
              <p:cNvPr id="718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th-TH" altLang="zh-CN" sz="1800">
                  <a:latin typeface="微软雅黑" panose="020B0503020204020204" pitchFamily="34" charset="-122"/>
                  <a:ea typeface="微软雅黑" panose="020B0503020204020204" pitchFamily="34" charset="-122"/>
                </a:endParaRPr>
              </a:p>
            </p:txBody>
          </p:sp>
          <p:sp>
            <p:nvSpPr>
              <p:cNvPr id="718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th-TH" altLang="zh-CN" sz="1800">
                  <a:latin typeface="微软雅黑" panose="020B0503020204020204" pitchFamily="34" charset="-122"/>
                  <a:ea typeface="微软雅黑" panose="020B0503020204020204" pitchFamily="34" charset="-122"/>
                </a:endParaRPr>
              </a:p>
            </p:txBody>
          </p:sp>
          <p:sp>
            <p:nvSpPr>
              <p:cNvPr id="7183" name="AutoShape 20"/>
              <p:cNvSpPr>
                <a:spLocks noChangeArrowheads="1"/>
              </p:cNvSpPr>
              <p:nvPr/>
            </p:nvSpPr>
            <p:spPr bwMode="gray">
              <a:xfrm>
                <a:off x="1200" y="2737"/>
                <a:ext cx="1349" cy="1167"/>
              </a:xfrm>
              <a:prstGeom prst="hexagon">
                <a:avLst>
                  <a:gd name="adj" fmla="val 28894"/>
                  <a:gd name="vf" fmla="val 115470"/>
                </a:avLst>
              </a:prstGeom>
              <a:solidFill>
                <a:srgbClr val="00B0F0"/>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th-TH" altLang="zh-CN" sz="1800">
                  <a:latin typeface="微软雅黑" panose="020B0503020204020204" pitchFamily="34" charset="-122"/>
                  <a:ea typeface="微软雅黑" panose="020B0503020204020204" pitchFamily="34" charset="-122"/>
                </a:endParaRPr>
              </a:p>
            </p:txBody>
          </p:sp>
        </p:grpSp>
        <p:sp>
          <p:nvSpPr>
            <p:cNvPr id="7178" name="Line 25"/>
            <p:cNvSpPr>
              <a:spLocks noChangeShapeType="1"/>
            </p:cNvSpPr>
            <p:nvPr/>
          </p:nvSpPr>
          <p:spPr bwMode="auto">
            <a:xfrm>
              <a:off x="1536" y="2701"/>
              <a:ext cx="3024"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2" name="Text Box 26"/>
            <p:cNvSpPr txBox="1">
              <a:spLocks noChangeArrowheads="1"/>
            </p:cNvSpPr>
            <p:nvPr/>
          </p:nvSpPr>
          <p:spPr bwMode="auto">
            <a:xfrm>
              <a:off x="2099" y="2365"/>
              <a:ext cx="1667" cy="291"/>
            </a:xfrm>
            <a:prstGeom prst="rect">
              <a:avLst/>
            </a:prstGeom>
            <a:noFill/>
            <a:ln w="9525" algn="ctr">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defRPr/>
              </a:pPr>
              <a:r>
                <a:rPr lang="zh-CN" altLang="en-US" dirty="0">
                  <a:effectLst>
                    <a:outerShdw blurRad="38100" dist="38100" dir="2700000" algn="tl">
                      <a:srgbClr val="C0C0C0"/>
                    </a:outerShdw>
                  </a:effectLst>
                  <a:latin typeface="微软雅黑" panose="020B0503020204020204" pitchFamily="34" charset="-122"/>
                  <a:ea typeface="微软雅黑" panose="020B0503020204020204" pitchFamily="34" charset="-122"/>
                </a:rPr>
                <a:t>为什么要开这门课</a:t>
              </a:r>
              <a:endParaRPr lang="en-US" altLang="zh-CN"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180" name="Text Box 27"/>
            <p:cNvSpPr txBox="1">
              <a:spLocks noChangeArrowheads="1"/>
            </p:cNvSpPr>
            <p:nvPr/>
          </p:nvSpPr>
          <p:spPr bwMode="gray">
            <a:xfrm>
              <a:off x="1269" y="2423"/>
              <a:ext cx="236"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FontTx/>
                <a:buNone/>
              </a:pPr>
              <a:r>
                <a:rPr lang="en-US" altLang="zh-CN" sz="2400" dirty="0">
                  <a:latin typeface="微软雅黑" panose="020B0503020204020204" pitchFamily="34" charset="-122"/>
                  <a:ea typeface="微软雅黑" panose="020B0503020204020204" pitchFamily="34" charset="-122"/>
                </a:rPr>
                <a:t>3</a:t>
              </a:r>
            </a:p>
          </p:txBody>
        </p:sp>
      </p:grpSp>
      <p:sp>
        <p:nvSpPr>
          <p:cNvPr id="52" name="Rectangle 2"/>
          <p:cNvSpPr>
            <a:spLocks noGrp="1" noChangeArrowheads="1"/>
          </p:cNvSpPr>
          <p:nvPr>
            <p:ph type="title" idx="4294967295"/>
          </p:nvPr>
        </p:nvSpPr>
        <p:spPr>
          <a:xfrm>
            <a:off x="215900" y="96838"/>
            <a:ext cx="4114800" cy="631825"/>
          </a:xfrm>
        </p:spPr>
        <p:txBody>
          <a:bodyPr>
            <a:noAutofit/>
          </a:bodyPr>
          <a:lstStyle/>
          <a:p>
            <a:pPr algn="l">
              <a:defRPr/>
            </a:pPr>
            <a:r>
              <a:rPr lang="zh-CN" altLang="en-US" sz="4000" dirty="0">
                <a:latin typeface="微软雅黑" panose="020B0503020204020204" pitchFamily="34" charset="-122"/>
                <a:ea typeface="微软雅黑" panose="020B0503020204020204" pitchFamily="34" charset="-122"/>
              </a:rPr>
              <a:t>提纲</a:t>
            </a:r>
            <a:endParaRPr lang="en-US" sz="40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17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D8132A0-F2CC-45CB-AB52-A2A3B94C1B71}" type="slidenum">
              <a:rPr lang="en-US" altLang="zh-CN" sz="2400" smtClean="0">
                <a:latin typeface="微软雅黑" panose="020B0503020204020204" pitchFamily="34" charset="-122"/>
                <a:ea typeface="微软雅黑" panose="020B0503020204020204" pitchFamily="34" charset="-122"/>
              </a:rPr>
              <a:pPr>
                <a:spcBef>
                  <a:spcPct val="0"/>
                </a:spcBef>
                <a:buFontTx/>
                <a:buNone/>
              </a:pPr>
              <a:t>23</a:t>
            </a:fld>
            <a:endParaRPr lang="en-US" altLang="zh-CN" sz="24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5789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7"/>
          <p:cNvGrpSpPr>
            <a:grpSpLocks/>
          </p:cNvGrpSpPr>
          <p:nvPr/>
        </p:nvGrpSpPr>
        <p:grpSpPr bwMode="auto">
          <a:xfrm>
            <a:off x="0" y="6427788"/>
            <a:ext cx="9144000" cy="457200"/>
            <a:chOff x="0" y="6427599"/>
            <a:chExt cx="9144000" cy="457389"/>
          </a:xfrm>
        </p:grpSpPr>
        <p:pic>
          <p:nvPicPr>
            <p:cNvPr id="9223"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19" name="Picture 4"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2"/>
          <p:cNvSpPr>
            <a:spLocks noGrp="1" noChangeArrowheads="1"/>
          </p:cNvSpPr>
          <p:nvPr>
            <p:ph type="title" idx="4294967295"/>
          </p:nvPr>
        </p:nvSpPr>
        <p:spPr>
          <a:xfrm>
            <a:off x="67444" y="44624"/>
            <a:ext cx="8897044" cy="714375"/>
          </a:xfrm>
        </p:spPr>
        <p:txBody>
          <a:bodyPr/>
          <a:lstStyle/>
          <a:p>
            <a:pPr algn="l"/>
            <a:r>
              <a:rPr lang="zh-CN" altLang="en-US" sz="4000" dirty="0">
                <a:latin typeface="微软雅黑" panose="020B0503020204020204" pitchFamily="34" charset="-122"/>
                <a:ea typeface="微软雅黑" panose="020B0503020204020204" pitchFamily="34" charset="-122"/>
              </a:rPr>
              <a:t>小案例、大道理：</a:t>
            </a:r>
            <a:r>
              <a:rPr lang="en-US" altLang="zh-CN" sz="3600" dirty="0">
                <a:latin typeface="微软雅黑" panose="020B0503020204020204" pitchFamily="34" charset="-122"/>
                <a:ea typeface="微软雅黑" panose="020B0503020204020204" pitchFamily="34" charset="-122"/>
              </a:rPr>
              <a:t>Android</a:t>
            </a:r>
            <a:r>
              <a:rPr lang="zh-CN" altLang="en-US" sz="3600" dirty="0">
                <a:latin typeface="微软雅黑" panose="020B0503020204020204" pitchFamily="34" charset="-122"/>
                <a:ea typeface="微软雅黑" panose="020B0503020204020204" pitchFamily="34" charset="-122"/>
              </a:rPr>
              <a:t>是如何开发的</a:t>
            </a:r>
            <a:endParaRPr lang="zh-CN" altLang="en-US" sz="4000" dirty="0">
              <a:latin typeface="微软雅黑" panose="020B0503020204020204" pitchFamily="34" charset="-122"/>
              <a:ea typeface="微软雅黑" panose="020B0503020204020204" pitchFamily="34" charset="-122"/>
            </a:endParaRPr>
          </a:p>
        </p:txBody>
      </p:sp>
      <p:sp>
        <p:nvSpPr>
          <p:cNvPr id="11268" name="Rectangle 3"/>
          <p:cNvSpPr>
            <a:spLocks noGrp="1" noChangeArrowheads="1"/>
          </p:cNvSpPr>
          <p:nvPr>
            <p:ph idx="4294967295"/>
          </p:nvPr>
        </p:nvSpPr>
        <p:spPr>
          <a:xfrm>
            <a:off x="107504" y="980729"/>
            <a:ext cx="8856984" cy="1800199"/>
          </a:xfrm>
        </p:spPr>
        <p:txBody>
          <a:bodyPr/>
          <a:lstStyle/>
          <a:p>
            <a:pPr>
              <a:lnSpc>
                <a:spcPct val="90000"/>
              </a:lnSpc>
              <a:buFont typeface="Wingdings" panose="05000000000000000000" pitchFamily="2" charset="2"/>
              <a:buChar char="p"/>
              <a:defRPr/>
            </a:pPr>
            <a:r>
              <a:rPr lang="en-US" altLang="zh-CN" sz="2400" dirty="0">
                <a:solidFill>
                  <a:srgbClr val="462DFD"/>
                </a:solidFill>
                <a:latin typeface="微软雅黑" panose="020B0503020204020204" pitchFamily="34" charset="-122"/>
                <a:ea typeface="微软雅黑" panose="020B0503020204020204" pitchFamily="34" charset="-122"/>
              </a:rPr>
              <a:t>16</a:t>
            </a:r>
            <a:r>
              <a:rPr lang="zh-CN" altLang="en-US" sz="2400" dirty="0">
                <a:solidFill>
                  <a:srgbClr val="462DFD"/>
                </a:solidFill>
                <a:latin typeface="微软雅黑" panose="020B0503020204020204" pitchFamily="34" charset="-122"/>
                <a:ea typeface="微软雅黑" panose="020B0503020204020204" pitchFamily="34" charset="-122"/>
              </a:rPr>
              <a:t>年</a:t>
            </a:r>
            <a:r>
              <a:rPr lang="en-US" altLang="zh-CN" sz="2400" dirty="0">
                <a:solidFill>
                  <a:srgbClr val="462DFD"/>
                </a:solidFill>
                <a:latin typeface="微软雅黑" panose="020B0503020204020204" pitchFamily="34" charset="-122"/>
                <a:ea typeface="微软雅黑" panose="020B0503020204020204" pitchFamily="34" charset="-122"/>
              </a:rPr>
              <a:t>4</a:t>
            </a:r>
            <a:r>
              <a:rPr lang="zh-CN" altLang="en-US" sz="2400" dirty="0">
                <a:solidFill>
                  <a:srgbClr val="462DFD"/>
                </a:solidFill>
                <a:latin typeface="微软雅黑" panose="020B0503020204020204" pitchFamily="34" charset="-122"/>
                <a:ea typeface="微软雅黑" panose="020B0503020204020204" pitchFamily="34" charset="-122"/>
              </a:rPr>
              <a:t>月，</a:t>
            </a:r>
            <a:r>
              <a:rPr lang="en-US" altLang="zh-CN" sz="2400" dirty="0">
                <a:solidFill>
                  <a:srgbClr val="462DFD"/>
                </a:solidFill>
                <a:latin typeface="微软雅黑" panose="020B0503020204020204" pitchFamily="34" charset="-122"/>
                <a:ea typeface="微软雅黑" panose="020B0503020204020204" pitchFamily="34" charset="-122"/>
              </a:rPr>
              <a:t>INFOCOM</a:t>
            </a:r>
            <a:r>
              <a:rPr lang="zh-CN" altLang="en-US" sz="2400" dirty="0">
                <a:solidFill>
                  <a:srgbClr val="462DFD"/>
                </a:solidFill>
                <a:latin typeface="微软雅黑" panose="020B0503020204020204" pitchFamily="34" charset="-122"/>
                <a:ea typeface="微软雅黑" panose="020B0503020204020204" pitchFamily="34" charset="-122"/>
              </a:rPr>
              <a:t>开会，加州旧金山</a:t>
            </a:r>
          </a:p>
          <a:p>
            <a:pPr lvl="1">
              <a:lnSpc>
                <a:spcPct val="90000"/>
              </a:lnSpc>
              <a:buFont typeface="Wingdings" panose="05000000000000000000" pitchFamily="2" charset="2"/>
              <a:buChar char="p"/>
              <a:defRPr/>
            </a:pPr>
            <a:r>
              <a:rPr lang="zh-CN" altLang="en-US" sz="2000" dirty="0">
                <a:latin typeface="微软雅黑" panose="020B0503020204020204" pitchFamily="34" charset="-122"/>
                <a:ea typeface="微软雅黑" panose="020B0503020204020204" pitchFamily="34" charset="-122"/>
              </a:rPr>
              <a:t>参（</a:t>
            </a:r>
            <a:r>
              <a:rPr lang="en-US" altLang="zh-CN" sz="2000" dirty="0" err="1">
                <a:latin typeface="微软雅黑" panose="020B0503020204020204" pitchFamily="34" charset="-122"/>
                <a:ea typeface="微软雅黑" panose="020B0503020204020204" pitchFamily="34" charset="-122"/>
              </a:rPr>
              <a:t>ceng</a:t>
            </a:r>
            <a:r>
              <a:rPr lang="zh-CN" altLang="en-US" sz="2000" dirty="0">
                <a:latin typeface="微软雅黑" panose="020B0503020204020204" pitchFamily="34" charset="-122"/>
                <a:ea typeface="微软雅黑" panose="020B0503020204020204" pitchFamily="34" charset="-122"/>
              </a:rPr>
              <a:t>）观（</a:t>
            </a:r>
            <a:r>
              <a:rPr lang="en-US" altLang="zh-CN" sz="2000" dirty="0">
                <a:latin typeface="微软雅黑" panose="020B0503020204020204" pitchFamily="34" charset="-122"/>
                <a:ea typeface="微软雅黑" panose="020B0503020204020204" pitchFamily="34" charset="-122"/>
              </a:rPr>
              <a:t>chi</a:t>
            </a:r>
            <a:r>
              <a:rPr lang="zh-CN" altLang="en-US" sz="2000" dirty="0">
                <a:latin typeface="微软雅黑" panose="020B0503020204020204" pitchFamily="34" charset="-122"/>
                <a:ea typeface="微软雅黑" panose="020B0503020204020204" pitchFamily="34" charset="-122"/>
              </a:rPr>
              <a:t>）学（</a:t>
            </a:r>
            <a:r>
              <a:rPr lang="en-US" altLang="zh-CN" sz="2000" dirty="0" err="1">
                <a:latin typeface="微软雅黑" panose="020B0503020204020204" pitchFamily="34" charset="-122"/>
                <a:ea typeface="微软雅黑" panose="020B0503020204020204" pitchFamily="34" charset="-122"/>
              </a:rPr>
              <a:t>ceng</a:t>
            </a:r>
            <a:r>
              <a:rPr lang="zh-CN" altLang="en-US" sz="2000" dirty="0">
                <a:latin typeface="微软雅黑" panose="020B0503020204020204" pitchFamily="34" charset="-122"/>
                <a:ea typeface="微软雅黑" panose="020B0503020204020204" pitchFamily="34" charset="-122"/>
              </a:rPr>
              <a:t>）习（</a:t>
            </a:r>
            <a:r>
              <a:rPr lang="en-US" altLang="zh-CN" sz="2000" dirty="0">
                <a:latin typeface="微软雅黑" panose="020B0503020204020204" pitchFamily="34" charset="-122"/>
                <a:ea typeface="微软雅黑" panose="020B0503020204020204" pitchFamily="34" charset="-122"/>
              </a:rPr>
              <a:t>he</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Google Android</a:t>
            </a:r>
            <a:r>
              <a:rPr lang="zh-CN" altLang="en-US" sz="2000" dirty="0">
                <a:latin typeface="微软雅黑" panose="020B0503020204020204" pitchFamily="34" charset="-122"/>
                <a:ea typeface="微软雅黑" panose="020B0503020204020204" pitchFamily="34" charset="-122"/>
              </a:rPr>
              <a:t>研发中心</a:t>
            </a:r>
            <a:endParaRPr lang="en-US" altLang="zh-CN" sz="2000" dirty="0">
              <a:latin typeface="微软雅黑" panose="020B0503020204020204" pitchFamily="34" charset="-122"/>
              <a:ea typeface="微软雅黑" panose="020B0503020204020204" pitchFamily="34" charset="-122"/>
            </a:endParaRPr>
          </a:p>
          <a:p>
            <a:pPr lvl="1">
              <a:lnSpc>
                <a:spcPct val="90000"/>
              </a:lnSpc>
              <a:buFont typeface="Wingdings" panose="05000000000000000000" pitchFamily="2" charset="2"/>
              <a:buChar char="p"/>
              <a:defRPr/>
            </a:pPr>
            <a:r>
              <a:rPr lang="zh-CN" altLang="en-US" sz="2000" b="1" dirty="0">
                <a:latin typeface="微软雅黑" panose="020B0503020204020204" pitchFamily="34" charset="-122"/>
                <a:ea typeface="微软雅黑" panose="020B0503020204020204" pitchFamily="34" charset="-122"/>
              </a:rPr>
              <a:t>绝大部分</a:t>
            </a:r>
            <a:r>
              <a:rPr lang="en-US" altLang="zh-CN" sz="2000" b="1" dirty="0">
                <a:latin typeface="微软雅黑" panose="020B0503020204020204" pitchFamily="34" charset="-122"/>
                <a:ea typeface="微软雅黑" panose="020B0503020204020204" pitchFamily="34" charset="-122"/>
              </a:rPr>
              <a:t>Android</a:t>
            </a:r>
            <a:r>
              <a:rPr lang="zh-CN" altLang="en-US" sz="2000" b="1" dirty="0">
                <a:latin typeface="微软雅黑" panose="020B0503020204020204" pitchFamily="34" charset="-122"/>
                <a:ea typeface="微软雅黑" panose="020B0503020204020204" pitchFamily="34" charset="-122"/>
              </a:rPr>
              <a:t>操作系统研发人员用的是</a:t>
            </a:r>
            <a:r>
              <a:rPr lang="en-US" altLang="zh-CN" sz="2000" b="1" dirty="0">
                <a:latin typeface="微软雅黑" panose="020B0503020204020204" pitchFamily="34" charset="-122"/>
                <a:ea typeface="微软雅黑" panose="020B0503020204020204" pitchFamily="34" charset="-122"/>
              </a:rPr>
              <a:t>iPhone</a:t>
            </a:r>
            <a:r>
              <a:rPr lang="zh-CN" altLang="en-US" sz="2000" b="1" dirty="0">
                <a:latin typeface="微软雅黑" panose="020B0503020204020204" pitchFamily="34" charset="-122"/>
                <a:ea typeface="微软雅黑" panose="020B0503020204020204" pitchFamily="34" charset="-122"/>
              </a:rPr>
              <a:t>手机！？</a:t>
            </a:r>
            <a:endParaRPr lang="en-US" altLang="zh-CN" sz="2000" b="1" dirty="0">
              <a:latin typeface="微软雅黑" panose="020B0503020204020204" pitchFamily="34" charset="-122"/>
              <a:ea typeface="微软雅黑" panose="020B0503020204020204" pitchFamily="34" charset="-122"/>
            </a:endParaRPr>
          </a:p>
          <a:p>
            <a:pPr marL="457200" lvl="1" indent="0">
              <a:lnSpc>
                <a:spcPct val="90000"/>
              </a:lnSpc>
              <a:buNone/>
              <a:defRPr/>
            </a:pPr>
            <a:endParaRPr lang="zh-CN" altLang="en-US" sz="2000" dirty="0">
              <a:latin typeface="微软雅黑" panose="020B0503020204020204" pitchFamily="34" charset="-122"/>
              <a:ea typeface="微软雅黑" panose="020B0503020204020204" pitchFamily="34" charset="-122"/>
            </a:endParaRPr>
          </a:p>
        </p:txBody>
      </p:sp>
      <p:sp>
        <p:nvSpPr>
          <p:cNvPr id="922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F7257D0-968D-48C9-894E-FD8647D45774}" type="slidenum">
              <a:rPr lang="en-US" altLang="zh-CN" sz="2400" smtClean="0">
                <a:latin typeface="微软雅黑" panose="020B0503020204020204" pitchFamily="34" charset="-122"/>
                <a:ea typeface="微软雅黑" panose="020B0503020204020204" pitchFamily="34" charset="-122"/>
              </a:rPr>
              <a:pPr>
                <a:spcBef>
                  <a:spcPct val="0"/>
                </a:spcBef>
                <a:buFontTx/>
                <a:buNone/>
              </a:pPr>
              <a:t>24</a:t>
            </a:fld>
            <a:endParaRPr lang="en-US" altLang="zh-CN" sz="240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20FF07F-C08D-4AA0-B526-E36B8C6FA9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9301" y="3104718"/>
            <a:ext cx="1313508" cy="1773913"/>
          </a:xfrm>
          <a:prstGeom prst="rect">
            <a:avLst/>
          </a:prstGeom>
        </p:spPr>
      </p:pic>
      <p:pic>
        <p:nvPicPr>
          <p:cNvPr id="5" name="图片 4">
            <a:extLst>
              <a:ext uri="{FF2B5EF4-FFF2-40B4-BE49-F238E27FC236}">
                <a16:creationId xmlns:a16="http://schemas.microsoft.com/office/drawing/2014/main" id="{C253CE55-926E-4F74-8933-E919E10351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08630" y="2780928"/>
            <a:ext cx="1721532" cy="2324956"/>
          </a:xfrm>
          <a:prstGeom prst="rect">
            <a:avLst/>
          </a:prstGeom>
        </p:spPr>
      </p:pic>
      <p:pic>
        <p:nvPicPr>
          <p:cNvPr id="7" name="图片 6">
            <a:extLst>
              <a:ext uri="{FF2B5EF4-FFF2-40B4-BE49-F238E27FC236}">
                <a16:creationId xmlns:a16="http://schemas.microsoft.com/office/drawing/2014/main" id="{7A0EB817-C11B-4AEE-ACA4-CD09BABA69E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39673" y="3099115"/>
            <a:ext cx="2395698" cy="1773914"/>
          </a:xfrm>
          <a:prstGeom prst="rect">
            <a:avLst/>
          </a:prstGeom>
        </p:spPr>
      </p:pic>
      <p:pic>
        <p:nvPicPr>
          <p:cNvPr id="9" name="图片 8">
            <a:extLst>
              <a:ext uri="{FF2B5EF4-FFF2-40B4-BE49-F238E27FC236}">
                <a16:creationId xmlns:a16="http://schemas.microsoft.com/office/drawing/2014/main" id="{256B461E-09E0-412A-B936-1D0FA3C5DD9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32240" y="2773012"/>
            <a:ext cx="1734213" cy="234208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7"/>
          <p:cNvGrpSpPr>
            <a:grpSpLocks/>
          </p:cNvGrpSpPr>
          <p:nvPr/>
        </p:nvGrpSpPr>
        <p:grpSpPr bwMode="auto">
          <a:xfrm>
            <a:off x="0" y="6427788"/>
            <a:ext cx="9144000" cy="457200"/>
            <a:chOff x="0" y="6427599"/>
            <a:chExt cx="9144000" cy="457389"/>
          </a:xfrm>
        </p:grpSpPr>
        <p:pic>
          <p:nvPicPr>
            <p:cNvPr id="9223" name="Picture 27" descr="body-up.png"/>
            <p:cNvPicPr>
              <a:picLocks noChangeAspect="1"/>
            </p:cNvPicPr>
            <p:nvPr/>
          </p:nvPicPr>
          <p:blipFill>
            <a:blip r:embed="rId7">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38" descr="https://upload.wikimedia.org/wikipedia/en/6/64/Tsinghua_University_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19" name="Picture 4" descr="body-up.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2"/>
          <p:cNvSpPr>
            <a:spLocks noGrp="1" noChangeArrowheads="1"/>
          </p:cNvSpPr>
          <p:nvPr>
            <p:ph type="title" idx="4294967295"/>
          </p:nvPr>
        </p:nvSpPr>
        <p:spPr>
          <a:xfrm>
            <a:off x="67443" y="44624"/>
            <a:ext cx="8862611" cy="714375"/>
          </a:xfrm>
        </p:spPr>
        <p:txBody>
          <a:bodyPr/>
          <a:lstStyle/>
          <a:p>
            <a:pPr algn="l"/>
            <a:r>
              <a:rPr lang="en-US" altLang="zh-CN" sz="4000" dirty="0">
                <a:latin typeface="微软雅黑" panose="020B0503020204020204" pitchFamily="34" charset="-122"/>
                <a:ea typeface="微软雅黑" panose="020B0503020204020204" pitchFamily="34" charset="-122"/>
              </a:rPr>
              <a:t>Google Android Studio &amp; Emulator </a:t>
            </a:r>
            <a:endParaRPr lang="zh-CN" altLang="en-US" sz="4000" dirty="0">
              <a:latin typeface="微软雅黑" panose="020B0503020204020204" pitchFamily="34" charset="-122"/>
              <a:ea typeface="微软雅黑" panose="020B0503020204020204" pitchFamily="34" charset="-122"/>
            </a:endParaRPr>
          </a:p>
        </p:txBody>
      </p:sp>
      <p:sp>
        <p:nvSpPr>
          <p:cNvPr id="11268" name="Rectangle 3"/>
          <p:cNvSpPr>
            <a:spLocks noGrp="1" noChangeArrowheads="1"/>
          </p:cNvSpPr>
          <p:nvPr>
            <p:ph idx="4294967295"/>
          </p:nvPr>
        </p:nvSpPr>
        <p:spPr>
          <a:xfrm>
            <a:off x="71883" y="980729"/>
            <a:ext cx="8964613" cy="4248472"/>
          </a:xfrm>
        </p:spPr>
        <p:txBody>
          <a:bodyPr/>
          <a:lstStyle/>
          <a:p>
            <a:pPr>
              <a:lnSpc>
                <a:spcPct val="90000"/>
              </a:lnSpc>
              <a:buFont typeface="Wingdings" panose="05000000000000000000" pitchFamily="2" charset="2"/>
              <a:buChar char="p"/>
              <a:defRPr/>
            </a:pPr>
            <a:r>
              <a:rPr lang="en-US" altLang="zh-CN" sz="2400" b="1" dirty="0">
                <a:solidFill>
                  <a:srgbClr val="462DFD"/>
                </a:solidFill>
                <a:latin typeface="微软雅黑" panose="020B0503020204020204" pitchFamily="34" charset="-122"/>
                <a:ea typeface="微软雅黑" panose="020B0503020204020204" pitchFamily="34" charset="-122"/>
              </a:rPr>
              <a:t>Android</a:t>
            </a:r>
            <a:r>
              <a:rPr lang="zh-CN" altLang="en-US" sz="2400" b="1" dirty="0">
                <a:solidFill>
                  <a:srgbClr val="462DFD"/>
                </a:solidFill>
                <a:latin typeface="微软雅黑" panose="020B0503020204020204" pitchFamily="34" charset="-122"/>
                <a:ea typeface="微软雅黑" panose="020B0503020204020204" pitchFamily="34" charset="-122"/>
              </a:rPr>
              <a:t>操作系统和自带应用的研发和调试环境</a:t>
            </a:r>
            <a:endParaRPr lang="en-US" altLang="zh-CN" sz="2000" dirty="0">
              <a:latin typeface="微软雅黑" panose="020B0503020204020204" pitchFamily="34" charset="-122"/>
              <a:ea typeface="微软雅黑" panose="020B0503020204020204" pitchFamily="34" charset="-122"/>
            </a:endParaRPr>
          </a:p>
          <a:p>
            <a:pPr lvl="1">
              <a:lnSpc>
                <a:spcPct val="90000"/>
              </a:lnSpc>
              <a:buFont typeface="Wingdings" panose="05000000000000000000" pitchFamily="2" charset="2"/>
              <a:buChar char="p"/>
              <a:defRPr/>
            </a:pPr>
            <a:endParaRPr lang="zh-CN" altLang="en-US" sz="2000" dirty="0">
              <a:latin typeface="微软雅黑" panose="020B0503020204020204" pitchFamily="34" charset="-122"/>
              <a:ea typeface="微软雅黑" panose="020B0503020204020204" pitchFamily="34" charset="-122"/>
            </a:endParaRPr>
          </a:p>
        </p:txBody>
      </p:sp>
      <p:sp>
        <p:nvSpPr>
          <p:cNvPr id="922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F7257D0-968D-48C9-894E-FD8647D45774}" type="slidenum">
              <a:rPr lang="en-US" altLang="zh-CN" sz="2400" smtClean="0">
                <a:latin typeface="微软雅黑" panose="020B0503020204020204" pitchFamily="34" charset="-122"/>
                <a:ea typeface="微软雅黑" panose="020B0503020204020204" pitchFamily="34" charset="-122"/>
              </a:rPr>
              <a:pPr>
                <a:spcBef>
                  <a:spcPct val="0"/>
                </a:spcBef>
                <a:buFontTx/>
                <a:buNone/>
              </a:pPr>
              <a:t>25</a:t>
            </a:fld>
            <a:endParaRPr lang="en-US" altLang="zh-CN" sz="240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FA2F5BC2-B3AB-45DC-B976-7C89D28513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5958" y="1484784"/>
            <a:ext cx="3707904" cy="2242021"/>
          </a:xfrm>
          <a:prstGeom prst="rect">
            <a:avLst/>
          </a:prstGeom>
        </p:spPr>
      </p:pic>
      <p:pic>
        <p:nvPicPr>
          <p:cNvPr id="5" name="layout-editor">
            <a:hlinkClick r:id="" action="ppaction://media"/>
            <a:extLst>
              <a:ext uri="{FF2B5EF4-FFF2-40B4-BE49-F238E27FC236}">
                <a16:creationId xmlns:a16="http://schemas.microsoft.com/office/drawing/2014/main" id="{00C65EAA-C826-4B2E-8C3B-F3F917BED474}"/>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875958" y="3900473"/>
            <a:ext cx="3707904" cy="2408847"/>
          </a:xfrm>
          <a:prstGeom prst="rect">
            <a:avLst/>
          </a:prstGeom>
        </p:spPr>
      </p:pic>
      <p:pic>
        <p:nvPicPr>
          <p:cNvPr id="6" name="emulator-ar">
            <a:hlinkClick r:id="" action="ppaction://media"/>
            <a:extLst>
              <a:ext uri="{FF2B5EF4-FFF2-40B4-BE49-F238E27FC236}">
                <a16:creationId xmlns:a16="http://schemas.microsoft.com/office/drawing/2014/main" id="{66AA72AE-89B5-44A6-8C9D-AA8B15E72CB9}"/>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5414390" y="1731619"/>
            <a:ext cx="2019300" cy="4127500"/>
          </a:xfrm>
          <a:prstGeom prst="rect">
            <a:avLst/>
          </a:prstGeom>
        </p:spPr>
      </p:pic>
      <p:sp>
        <p:nvSpPr>
          <p:cNvPr id="7" name="AutoShape 4" descr="https://developer.android.com/static/images/landing/emulator-toolbar.png">
            <a:extLst>
              <a:ext uri="{FF2B5EF4-FFF2-40B4-BE49-F238E27FC236}">
                <a16:creationId xmlns:a16="http://schemas.microsoft.com/office/drawing/2014/main" id="{86E2361E-2234-4DE0-A34D-DEA6B8FA117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2B413E8A-35BE-4D0E-953E-0416A6C24CC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12360" y="1612817"/>
            <a:ext cx="517032" cy="4365104"/>
          </a:xfrm>
          <a:prstGeom prst="rect">
            <a:avLst/>
          </a:prstGeom>
        </p:spPr>
      </p:pic>
    </p:spTree>
    <p:extLst>
      <p:ext uri="{BB962C8B-B14F-4D97-AF65-F5344CB8AC3E}">
        <p14:creationId xmlns:p14="http://schemas.microsoft.com/office/powerpoint/2010/main" val="32514465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67"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8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6"/>
                </p:tgtEl>
              </p:cMediaNode>
            </p:video>
            <p:seq concurrent="1" nextAc="seek">
              <p:cTn id="18" restart="whenNotActive" fill="hold" evtFilter="cancelBubble" nodeType="interactiveSeq">
                <p:stCondLst>
                  <p:cond evt="onClick" delay="0">
                    <p:tgtEl>
                      <p:spTgt spid="6"/>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7"/>
          <p:cNvGrpSpPr>
            <a:grpSpLocks/>
          </p:cNvGrpSpPr>
          <p:nvPr/>
        </p:nvGrpSpPr>
        <p:grpSpPr bwMode="auto">
          <a:xfrm>
            <a:off x="0" y="6427788"/>
            <a:ext cx="9144000" cy="457200"/>
            <a:chOff x="0" y="6427599"/>
            <a:chExt cx="9144000" cy="457389"/>
          </a:xfrm>
        </p:grpSpPr>
        <p:pic>
          <p:nvPicPr>
            <p:cNvPr id="9223"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19" name="Picture 4"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52" y="-18132"/>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2"/>
          <p:cNvSpPr>
            <a:spLocks noGrp="1" noChangeArrowheads="1"/>
          </p:cNvSpPr>
          <p:nvPr>
            <p:ph type="title" idx="4294967295"/>
          </p:nvPr>
        </p:nvSpPr>
        <p:spPr>
          <a:xfrm>
            <a:off x="67444" y="44624"/>
            <a:ext cx="6304756" cy="714375"/>
          </a:xfrm>
        </p:spPr>
        <p:txBody>
          <a:bodyPr/>
          <a:lstStyle/>
          <a:p>
            <a:pPr algn="l"/>
            <a:r>
              <a:rPr lang="zh-CN" altLang="en-US" sz="4000" dirty="0">
                <a:latin typeface="微软雅黑" panose="020B0503020204020204" pitchFamily="34" charset="-122"/>
                <a:ea typeface="微软雅黑" panose="020B0503020204020204" pitchFamily="34" charset="-122"/>
              </a:rPr>
              <a:t>移动模拟器的核心架构进化</a:t>
            </a:r>
          </a:p>
        </p:txBody>
      </p:sp>
      <p:sp>
        <p:nvSpPr>
          <p:cNvPr id="11268" name="Rectangle 3"/>
          <p:cNvSpPr>
            <a:spLocks noGrp="1" noChangeArrowheads="1"/>
          </p:cNvSpPr>
          <p:nvPr>
            <p:ph idx="4294967295"/>
          </p:nvPr>
        </p:nvSpPr>
        <p:spPr>
          <a:xfrm>
            <a:off x="71883" y="980729"/>
            <a:ext cx="8964613" cy="1008111"/>
          </a:xfrm>
        </p:spPr>
        <p:txBody>
          <a:bodyPr/>
          <a:lstStyle/>
          <a:p>
            <a:pPr>
              <a:lnSpc>
                <a:spcPct val="90000"/>
              </a:lnSpc>
              <a:buFont typeface="Wingdings" panose="05000000000000000000" pitchFamily="2" charset="2"/>
              <a:buChar char="p"/>
              <a:defRPr/>
            </a:pPr>
            <a:r>
              <a:rPr lang="zh-CN" altLang="en-US" sz="2400" b="1" dirty="0">
                <a:solidFill>
                  <a:srgbClr val="462DFD"/>
                </a:solidFill>
                <a:latin typeface="微软雅黑" panose="020B0503020204020204" pitchFamily="34" charset="-122"/>
                <a:ea typeface="微软雅黑" panose="020B0503020204020204" pitchFamily="34" charset="-122"/>
              </a:rPr>
              <a:t>伴随云计算和虚拟化技术的发展</a:t>
            </a:r>
          </a:p>
          <a:p>
            <a:pPr marL="457200" lvl="1" indent="0">
              <a:lnSpc>
                <a:spcPct val="90000"/>
              </a:lnSpc>
              <a:buNone/>
              <a:defRPr/>
            </a:pPr>
            <a:endParaRPr lang="en-US" altLang="zh-CN" sz="2000" dirty="0">
              <a:latin typeface="微软雅黑" panose="020B0503020204020204" pitchFamily="34" charset="-122"/>
              <a:ea typeface="微软雅黑" panose="020B0503020204020204" pitchFamily="34" charset="-122"/>
            </a:endParaRPr>
          </a:p>
          <a:p>
            <a:pPr lvl="1">
              <a:lnSpc>
                <a:spcPct val="90000"/>
              </a:lnSpc>
              <a:buFont typeface="Wingdings" panose="05000000000000000000" pitchFamily="2" charset="2"/>
              <a:buChar char="p"/>
              <a:defRPr/>
            </a:pPr>
            <a:endParaRPr lang="zh-CN" altLang="en-US" sz="2000" dirty="0">
              <a:latin typeface="微软雅黑" panose="020B0503020204020204" pitchFamily="34" charset="-122"/>
              <a:ea typeface="微软雅黑" panose="020B0503020204020204" pitchFamily="34" charset="-122"/>
            </a:endParaRPr>
          </a:p>
        </p:txBody>
      </p:sp>
      <p:sp>
        <p:nvSpPr>
          <p:cNvPr id="922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F7257D0-968D-48C9-894E-FD8647D45774}" type="slidenum">
              <a:rPr lang="en-US" altLang="zh-CN" sz="2400" smtClean="0">
                <a:latin typeface="微软雅黑" panose="020B0503020204020204" pitchFamily="34" charset="-122"/>
                <a:ea typeface="微软雅黑" panose="020B0503020204020204" pitchFamily="34" charset="-122"/>
              </a:rPr>
              <a:pPr>
                <a:spcBef>
                  <a:spcPct val="0"/>
                </a:spcBef>
                <a:buFontTx/>
                <a:buNone/>
              </a:pPr>
              <a:t>26</a:t>
            </a:fld>
            <a:endParaRPr lang="en-US" altLang="zh-CN" sz="2400">
              <a:latin typeface="微软雅黑" panose="020B0503020204020204" pitchFamily="34" charset="-122"/>
              <a:ea typeface="微软雅黑" panose="020B0503020204020204" pitchFamily="34" charset="-122"/>
            </a:endParaRPr>
          </a:p>
        </p:txBody>
      </p:sp>
      <p:graphicFrame>
        <p:nvGraphicFramePr>
          <p:cNvPr id="9" name="图示 8">
            <a:extLst>
              <a:ext uri="{FF2B5EF4-FFF2-40B4-BE49-F238E27FC236}">
                <a16:creationId xmlns:a16="http://schemas.microsoft.com/office/drawing/2014/main" id="{5989ABCC-8C25-4DEE-94B6-E81F670A8E3E}"/>
              </a:ext>
            </a:extLst>
          </p:cNvPr>
          <p:cNvGraphicFramePr/>
          <p:nvPr/>
        </p:nvGraphicFramePr>
        <p:xfrm>
          <a:off x="1115616" y="1844824"/>
          <a:ext cx="4140950" cy="42484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4818" name="Picture 2" descr="Related image">
            <a:extLst>
              <a:ext uri="{FF2B5EF4-FFF2-40B4-BE49-F238E27FC236}">
                <a16:creationId xmlns:a16="http://schemas.microsoft.com/office/drawing/2014/main" id="{30BBB6B2-7C1B-4B21-8EBE-E3CBBA44B95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572000" y="1904657"/>
            <a:ext cx="1732037" cy="588239"/>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Related image">
            <a:extLst>
              <a:ext uri="{FF2B5EF4-FFF2-40B4-BE49-F238E27FC236}">
                <a16:creationId xmlns:a16="http://schemas.microsoft.com/office/drawing/2014/main" id="{1BE98B01-ECA0-4FC9-8116-E4184CBB0D3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61899" y="2368334"/>
            <a:ext cx="2858219" cy="142911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Related image">
            <a:extLst>
              <a:ext uri="{FF2B5EF4-FFF2-40B4-BE49-F238E27FC236}">
                <a16:creationId xmlns:a16="http://schemas.microsoft.com/office/drawing/2014/main" id="{FD8DE464-A83D-43BF-96FA-70FE16C6402E}"/>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4824" name="Picture 8" descr="Related image">
            <a:extLst>
              <a:ext uri="{FF2B5EF4-FFF2-40B4-BE49-F238E27FC236}">
                <a16:creationId xmlns:a16="http://schemas.microsoft.com/office/drawing/2014/main" id="{FA5FA83A-7A9F-4669-8CD5-945E8EED39F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984776" y="3662964"/>
            <a:ext cx="1835696" cy="58130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70BBEE0E-4888-4AA4-9B81-B34B70AB029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04048" y="3576585"/>
            <a:ext cx="1809750" cy="754063"/>
          </a:xfrm>
          <a:prstGeom prst="rect">
            <a:avLst/>
          </a:prstGeom>
        </p:spPr>
      </p:pic>
      <p:pic>
        <p:nvPicPr>
          <p:cNvPr id="5" name="图片 4">
            <a:extLst>
              <a:ext uri="{FF2B5EF4-FFF2-40B4-BE49-F238E27FC236}">
                <a16:creationId xmlns:a16="http://schemas.microsoft.com/office/drawing/2014/main" id="{BDD68353-C7E9-4F11-9729-8409F1B1E847}"/>
              </a:ext>
            </a:extLst>
          </p:cNvPr>
          <p:cNvPicPr>
            <a:picLocks noChangeAspect="1"/>
          </p:cNvPicPr>
          <p:nvPr/>
        </p:nvPicPr>
        <p:blipFill>
          <a:blip r:embed="rId14"/>
          <a:stretch>
            <a:fillRect/>
          </a:stretch>
        </p:blipFill>
        <p:spPr>
          <a:xfrm>
            <a:off x="5759163" y="5321915"/>
            <a:ext cx="2701269" cy="757292"/>
          </a:xfrm>
          <a:prstGeom prst="rect">
            <a:avLst/>
          </a:prstGeom>
        </p:spPr>
      </p:pic>
      <p:pic>
        <p:nvPicPr>
          <p:cNvPr id="6" name="图片 5">
            <a:extLst>
              <a:ext uri="{FF2B5EF4-FFF2-40B4-BE49-F238E27FC236}">
                <a16:creationId xmlns:a16="http://schemas.microsoft.com/office/drawing/2014/main" id="{D86B1F8F-A153-4FD7-9506-501A628252CD}"/>
              </a:ext>
            </a:extLst>
          </p:cNvPr>
          <p:cNvPicPr>
            <a:picLocks noChangeAspect="1"/>
          </p:cNvPicPr>
          <p:nvPr/>
        </p:nvPicPr>
        <p:blipFill>
          <a:blip r:embed="rId15"/>
          <a:stretch>
            <a:fillRect/>
          </a:stretch>
        </p:blipFill>
        <p:spPr>
          <a:xfrm>
            <a:off x="5253593" y="4661539"/>
            <a:ext cx="3642630" cy="348665"/>
          </a:xfrm>
          <a:prstGeom prst="rect">
            <a:avLst/>
          </a:prstGeom>
        </p:spPr>
      </p:pic>
    </p:spTree>
    <p:extLst>
      <p:ext uri="{BB962C8B-B14F-4D97-AF65-F5344CB8AC3E}">
        <p14:creationId xmlns:p14="http://schemas.microsoft.com/office/powerpoint/2010/main" val="2039220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7"/>
          <p:cNvGrpSpPr>
            <a:grpSpLocks/>
          </p:cNvGrpSpPr>
          <p:nvPr/>
        </p:nvGrpSpPr>
        <p:grpSpPr bwMode="auto">
          <a:xfrm>
            <a:off x="0" y="6427788"/>
            <a:ext cx="9144000" cy="457200"/>
            <a:chOff x="0" y="6427599"/>
            <a:chExt cx="9144000" cy="457389"/>
          </a:xfrm>
        </p:grpSpPr>
        <p:pic>
          <p:nvPicPr>
            <p:cNvPr id="9223"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19" name="Picture 4"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2"/>
          <p:cNvSpPr>
            <a:spLocks noGrp="1" noChangeArrowheads="1"/>
          </p:cNvSpPr>
          <p:nvPr>
            <p:ph type="title" idx="4294967295"/>
          </p:nvPr>
        </p:nvSpPr>
        <p:spPr>
          <a:xfrm>
            <a:off x="67444" y="44624"/>
            <a:ext cx="5440660" cy="714375"/>
          </a:xfrm>
        </p:spPr>
        <p:txBody>
          <a:bodyPr/>
          <a:lstStyle/>
          <a:p>
            <a:pPr algn="l"/>
            <a:r>
              <a:rPr lang="zh-CN" altLang="en-US" sz="4000" dirty="0">
                <a:latin typeface="微软雅黑" panose="020B0503020204020204" pitchFamily="34" charset="-122"/>
                <a:ea typeface="微软雅黑" panose="020B0503020204020204" pitchFamily="34" charset="-122"/>
              </a:rPr>
              <a:t>移动应用模拟的上限</a:t>
            </a:r>
          </a:p>
        </p:txBody>
      </p:sp>
      <p:sp>
        <p:nvSpPr>
          <p:cNvPr id="922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F7257D0-968D-48C9-894E-FD8647D45774}" type="slidenum">
              <a:rPr lang="en-US" altLang="zh-CN" sz="2400" smtClean="0">
                <a:latin typeface="微软雅黑" panose="020B0503020204020204" pitchFamily="34" charset="-122"/>
                <a:ea typeface="微软雅黑" panose="020B0503020204020204" pitchFamily="34" charset="-122"/>
              </a:rPr>
              <a:pPr>
                <a:spcBef>
                  <a:spcPct val="0"/>
                </a:spcBef>
                <a:buFontTx/>
                <a:buNone/>
              </a:pPr>
              <a:t>27</a:t>
            </a:fld>
            <a:endParaRPr lang="en-US" altLang="zh-CN" sz="2400">
              <a:latin typeface="微软雅黑" panose="020B0503020204020204" pitchFamily="34" charset="-122"/>
              <a:ea typeface="微软雅黑" panose="020B0503020204020204" pitchFamily="34" charset="-122"/>
            </a:endParaRPr>
          </a:p>
        </p:txBody>
      </p:sp>
      <p:graphicFrame>
        <p:nvGraphicFramePr>
          <p:cNvPr id="9" name="图示 8">
            <a:extLst>
              <a:ext uri="{FF2B5EF4-FFF2-40B4-BE49-F238E27FC236}">
                <a16:creationId xmlns:a16="http://schemas.microsoft.com/office/drawing/2014/main" id="{8982AF16-09C4-462A-8A23-16948364C50C}"/>
              </a:ext>
            </a:extLst>
          </p:cNvPr>
          <p:cNvGraphicFramePr/>
          <p:nvPr/>
        </p:nvGraphicFramePr>
        <p:xfrm>
          <a:off x="179512" y="1052736"/>
          <a:ext cx="4140950" cy="42484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 name="图片 1">
            <a:extLst>
              <a:ext uri="{FF2B5EF4-FFF2-40B4-BE49-F238E27FC236}">
                <a16:creationId xmlns:a16="http://schemas.microsoft.com/office/drawing/2014/main" id="{3DB529E0-0857-4EAF-AE73-8A374C02363C}"/>
              </a:ext>
            </a:extLst>
          </p:cNvPr>
          <p:cNvPicPr>
            <a:picLocks noChangeAspect="1"/>
          </p:cNvPicPr>
          <p:nvPr/>
        </p:nvPicPr>
        <p:blipFill>
          <a:blip r:embed="rId10"/>
          <a:stretch>
            <a:fillRect/>
          </a:stretch>
        </p:blipFill>
        <p:spPr>
          <a:xfrm>
            <a:off x="5508104" y="1156247"/>
            <a:ext cx="576064" cy="544752"/>
          </a:xfrm>
          <a:prstGeom prst="rect">
            <a:avLst/>
          </a:prstGeom>
        </p:spPr>
      </p:pic>
      <p:pic>
        <p:nvPicPr>
          <p:cNvPr id="39938" name="Picture 2" descr="Related image">
            <a:extLst>
              <a:ext uri="{FF2B5EF4-FFF2-40B4-BE49-F238E27FC236}">
                <a16:creationId xmlns:a16="http://schemas.microsoft.com/office/drawing/2014/main" id="{78BFCD56-7301-471F-A3F6-780A6DFB7DD9}"/>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52362"/>
          <a:stretch/>
        </p:blipFill>
        <p:spPr bwMode="auto">
          <a:xfrm>
            <a:off x="3707904" y="1024044"/>
            <a:ext cx="1607840" cy="765936"/>
          </a:xfrm>
          <a:prstGeom prst="rect">
            <a:avLst/>
          </a:prstGeom>
          <a:noFill/>
          <a:extLst>
            <a:ext uri="{909E8E84-426E-40DD-AFC4-6F175D3DCCD1}">
              <a14:hiddenFill xmlns:a14="http://schemas.microsoft.com/office/drawing/2010/main">
                <a:solidFill>
                  <a:srgbClr val="FFFFFF"/>
                </a:solidFill>
              </a14:hiddenFill>
            </a:ext>
          </a:extLst>
        </p:spPr>
      </p:pic>
      <p:pic>
        <p:nvPicPr>
          <p:cNvPr id="39946" name="Picture 10" descr="https://pp.myapp.com/ma_icon/0/icon_12127266_1539938016/96">
            <a:extLst>
              <a:ext uri="{FF2B5EF4-FFF2-40B4-BE49-F238E27FC236}">
                <a16:creationId xmlns:a16="http://schemas.microsoft.com/office/drawing/2014/main" id="{2C2E6675-3CCB-4A79-AEE4-FD3A3FC57C5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87241" y="2877322"/>
            <a:ext cx="647365" cy="64736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F70DF7CF-B8AB-444E-8382-4D2278328E93}"/>
              </a:ext>
            </a:extLst>
          </p:cNvPr>
          <p:cNvSpPr/>
          <p:nvPr/>
        </p:nvSpPr>
        <p:spPr>
          <a:xfrm>
            <a:off x="4699582" y="2996952"/>
            <a:ext cx="1704528"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Linux</a:t>
            </a:r>
            <a:r>
              <a:rPr lang="zh-CN" altLang="en-US" dirty="0">
                <a:latin typeface="微软雅黑" panose="020B0503020204020204" pitchFamily="34" charset="-122"/>
                <a:ea typeface="微软雅黑" panose="020B0503020204020204" pitchFamily="34" charset="-122"/>
              </a:rPr>
              <a:t>电脑）</a:t>
            </a:r>
            <a:endParaRPr lang="zh-CN" altLang="en-US" dirty="0"/>
          </a:p>
        </p:txBody>
      </p:sp>
      <p:pic>
        <p:nvPicPr>
          <p:cNvPr id="19" name="Picture 10" descr="https://pp.myapp.com/ma_icon/0/icon_12127266_1539938016/96">
            <a:extLst>
              <a:ext uri="{FF2B5EF4-FFF2-40B4-BE49-F238E27FC236}">
                <a16:creationId xmlns:a16="http://schemas.microsoft.com/office/drawing/2014/main" id="{9A51DB89-15DE-412F-93B4-96C6901B785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84240" y="3717739"/>
            <a:ext cx="647365" cy="647365"/>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D4093626-08B0-4363-8413-1CED98775D4E}"/>
              </a:ext>
            </a:extLst>
          </p:cNvPr>
          <p:cNvSpPr/>
          <p:nvPr/>
        </p:nvSpPr>
        <p:spPr>
          <a:xfrm>
            <a:off x="4896580" y="3837369"/>
            <a:ext cx="2123692"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Windows</a:t>
            </a:r>
            <a:r>
              <a:rPr lang="zh-CN" altLang="en-US" dirty="0">
                <a:latin typeface="微软雅黑" panose="020B0503020204020204" pitchFamily="34" charset="-122"/>
                <a:ea typeface="微软雅黑" panose="020B0503020204020204" pitchFamily="34" charset="-122"/>
              </a:rPr>
              <a:t>电脑）</a:t>
            </a:r>
            <a:endParaRPr lang="zh-CN" altLang="en-US" dirty="0"/>
          </a:p>
        </p:txBody>
      </p:sp>
      <p:sp>
        <p:nvSpPr>
          <p:cNvPr id="5" name="矩形 4">
            <a:extLst>
              <a:ext uri="{FF2B5EF4-FFF2-40B4-BE49-F238E27FC236}">
                <a16:creationId xmlns:a16="http://schemas.microsoft.com/office/drawing/2014/main" id="{14B01AC2-9081-4C2D-9379-EA8B7263CA7C}"/>
              </a:ext>
            </a:extLst>
          </p:cNvPr>
          <p:cNvSpPr/>
          <p:nvPr/>
        </p:nvSpPr>
        <p:spPr>
          <a:xfrm>
            <a:off x="4440641" y="4766941"/>
            <a:ext cx="2579631" cy="369332"/>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WSL</a:t>
            </a:r>
            <a:r>
              <a:rPr lang="zh-CN" altLang="en-US" dirty="0">
                <a:latin typeface="微软雅黑" panose="020B0503020204020204" pitchFamily="34" charset="-122"/>
                <a:ea typeface="微软雅黑" panose="020B0503020204020204" pitchFamily="34" charset="-122"/>
              </a:rPr>
              <a:t>尚不支持移动应用</a:t>
            </a:r>
            <a:endParaRPr lang="zh-CN" altLang="en-US" dirty="0"/>
          </a:p>
        </p:txBody>
      </p:sp>
      <p:pic>
        <p:nvPicPr>
          <p:cNvPr id="39948" name="Picture 12" descr="https://timgsa.baidu.com/timg?image&amp;quality=80&amp;size=b9999_10000&amp;sec=1542738723401&amp;di=95b195d570ec56383d1d064effbb504c&amp;imgtype=0&amp;src=http%3A%2F%2Fi-3.yiwan.com%2F2018%2F5%2F26%2F7375be7f-21ab-4421-a709-9aebf5b6a05a.jpg">
            <a:extLst>
              <a:ext uri="{FF2B5EF4-FFF2-40B4-BE49-F238E27FC236}">
                <a16:creationId xmlns:a16="http://schemas.microsoft.com/office/drawing/2014/main" id="{6813011F-3BA6-4D65-92BD-A170CAA7ED0B}"/>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b="16401"/>
          <a:stretch/>
        </p:blipFill>
        <p:spPr bwMode="auto">
          <a:xfrm>
            <a:off x="7452320" y="4509120"/>
            <a:ext cx="1412066" cy="177195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timgsa.baidu.com/timg?image&amp;quality=80&amp;size=b10000_10000&amp;sec=1542727730&amp;di=a8e517c248d993dd059ab849772a1282&amp;src=http://pic33.photophoto.cn/20141124/0007020150921946_b.jpg">
            <a:extLst>
              <a:ext uri="{FF2B5EF4-FFF2-40B4-BE49-F238E27FC236}">
                <a16:creationId xmlns:a16="http://schemas.microsoft.com/office/drawing/2014/main" id="{AF97B9EA-3E62-4857-8A12-C3F520DB759D}"/>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10530" t="11068" r="10530" b="6944"/>
          <a:stretch/>
        </p:blipFill>
        <p:spPr bwMode="auto">
          <a:xfrm>
            <a:off x="3851920" y="1988840"/>
            <a:ext cx="647365" cy="64807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https://pp.myapp.com/ma_icon/0/icon_1305485_1535596805/96">
            <a:extLst>
              <a:ext uri="{FF2B5EF4-FFF2-40B4-BE49-F238E27FC236}">
                <a16:creationId xmlns:a16="http://schemas.microsoft.com/office/drawing/2014/main" id="{CE37BCFD-186C-4284-A51E-3A3306C2F9E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23448" y="1988840"/>
            <a:ext cx="648072" cy="648072"/>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a:extLst>
              <a:ext uri="{FF2B5EF4-FFF2-40B4-BE49-F238E27FC236}">
                <a16:creationId xmlns:a16="http://schemas.microsoft.com/office/drawing/2014/main" id="{05621FCB-72AB-479B-80BE-38F692E060E1}"/>
              </a:ext>
            </a:extLst>
          </p:cNvPr>
          <p:cNvSpPr txBox="1"/>
          <p:nvPr/>
        </p:nvSpPr>
        <p:spPr>
          <a:xfrm>
            <a:off x="7092280" y="4792197"/>
            <a:ext cx="720080" cy="1015663"/>
          </a:xfrm>
          <a:prstGeom prst="rect">
            <a:avLst/>
          </a:prstGeom>
          <a:noFill/>
        </p:spPr>
        <p:txBody>
          <a:bodyPr wrap="square" rtlCol="0">
            <a:spAutoFit/>
          </a:bodyPr>
          <a:lstStyle/>
          <a:p>
            <a:r>
              <a:rPr lang="en-US" altLang="zh-CN" sz="6000" b="1" dirty="0">
                <a:solidFill>
                  <a:srgbClr val="C00000"/>
                </a:solidFill>
                <a:latin typeface="+mn-lt"/>
              </a:rPr>
              <a:t>?</a:t>
            </a:r>
            <a:endParaRPr lang="zh-CN" altLang="en-US" sz="6000" b="1" dirty="0">
              <a:solidFill>
                <a:srgbClr val="C00000"/>
              </a:solidFill>
              <a:latin typeface="+mn-lt"/>
            </a:endParaRPr>
          </a:p>
        </p:txBody>
      </p:sp>
    </p:spTree>
    <p:extLst>
      <p:ext uri="{BB962C8B-B14F-4D97-AF65-F5344CB8AC3E}">
        <p14:creationId xmlns:p14="http://schemas.microsoft.com/office/powerpoint/2010/main" val="395673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8"/>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7"/>
          <p:cNvGrpSpPr>
            <a:grpSpLocks/>
          </p:cNvGrpSpPr>
          <p:nvPr/>
        </p:nvGrpSpPr>
        <p:grpSpPr bwMode="auto">
          <a:xfrm>
            <a:off x="0" y="6427788"/>
            <a:ext cx="9144000" cy="457200"/>
            <a:chOff x="0" y="6427599"/>
            <a:chExt cx="9144000" cy="457389"/>
          </a:xfrm>
        </p:grpSpPr>
        <p:pic>
          <p:nvPicPr>
            <p:cNvPr id="9223"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19" name="Picture 4"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2"/>
          <p:cNvSpPr>
            <a:spLocks noGrp="1" noChangeArrowheads="1"/>
          </p:cNvSpPr>
          <p:nvPr>
            <p:ph type="title" idx="4294967295"/>
          </p:nvPr>
        </p:nvSpPr>
        <p:spPr>
          <a:xfrm>
            <a:off x="67444" y="44624"/>
            <a:ext cx="8464996" cy="714375"/>
          </a:xfrm>
        </p:spPr>
        <p:txBody>
          <a:bodyPr/>
          <a:lstStyle/>
          <a:p>
            <a:pPr algn="l"/>
            <a:r>
              <a:rPr lang="zh-CN" altLang="en-US" sz="4000" dirty="0">
                <a:latin typeface="微软雅黑" panose="020B0503020204020204" pitchFamily="34" charset="-122"/>
                <a:ea typeface="微软雅黑" panose="020B0503020204020204" pitchFamily="34" charset="-122"/>
              </a:rPr>
              <a:t>清华软院</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腾讯游戏 创新技术方案</a:t>
            </a:r>
          </a:p>
        </p:txBody>
      </p:sp>
      <p:sp>
        <p:nvSpPr>
          <p:cNvPr id="11268" name="Rectangle 3"/>
          <p:cNvSpPr>
            <a:spLocks noGrp="1" noChangeArrowheads="1"/>
          </p:cNvSpPr>
          <p:nvPr>
            <p:ph idx="4294967295"/>
          </p:nvPr>
        </p:nvSpPr>
        <p:spPr>
          <a:xfrm>
            <a:off x="71883" y="980729"/>
            <a:ext cx="8964613" cy="792087"/>
          </a:xfrm>
        </p:spPr>
        <p:txBody>
          <a:bodyPr/>
          <a:lstStyle/>
          <a:p>
            <a:pPr>
              <a:lnSpc>
                <a:spcPct val="90000"/>
              </a:lnSpc>
              <a:buFont typeface="Wingdings" panose="05000000000000000000" pitchFamily="2" charset="2"/>
              <a:buChar char="p"/>
              <a:defRPr/>
            </a:pPr>
            <a:r>
              <a:rPr lang="en-US" altLang="zh-CN" sz="2400" b="1" dirty="0">
                <a:solidFill>
                  <a:srgbClr val="462DFD"/>
                </a:solidFill>
                <a:latin typeface="微软雅黑" panose="020B0503020204020204" pitchFamily="34" charset="-122"/>
                <a:ea typeface="微软雅黑" panose="020B0503020204020204" pitchFamily="34" charset="-122"/>
              </a:rPr>
              <a:t>Windows</a:t>
            </a:r>
            <a:r>
              <a:rPr lang="zh-CN" altLang="en-US" sz="2400" b="1" dirty="0">
                <a:solidFill>
                  <a:srgbClr val="462DFD"/>
                </a:solidFill>
                <a:latin typeface="微软雅黑" panose="020B0503020204020204" pitchFamily="34" charset="-122"/>
                <a:ea typeface="微软雅黑" panose="020B0503020204020204" pitchFamily="34" charset="-122"/>
              </a:rPr>
              <a:t>上的直接安卓模拟</a:t>
            </a:r>
          </a:p>
          <a:p>
            <a:pPr lvl="1">
              <a:lnSpc>
                <a:spcPct val="90000"/>
              </a:lnSpc>
              <a:buFont typeface="Wingdings" panose="05000000000000000000" pitchFamily="2" charset="2"/>
              <a:buChar char="p"/>
              <a:defRPr/>
            </a:pPr>
            <a:r>
              <a:rPr lang="en-US" altLang="zh-CN" sz="2000" dirty="0">
                <a:latin typeface="微软雅黑" panose="020B0503020204020204" pitchFamily="34" charset="-122"/>
                <a:ea typeface="微软雅黑" panose="020B0503020204020204" pitchFamily="34" charset="-122"/>
              </a:rPr>
              <a:t>Direct</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Android</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emulation</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On Windows (DAOW</a:t>
            </a:r>
            <a:r>
              <a:rPr lang="zh-CN" altLang="en-US" sz="2000" dirty="0">
                <a:latin typeface="微软雅黑" panose="020B0503020204020204" pitchFamily="34" charset="-122"/>
                <a:ea typeface="微软雅黑" panose="020B0503020204020204" pitchFamily="34" charset="-122"/>
              </a:rPr>
              <a:t>，“道”</a:t>
            </a:r>
            <a:r>
              <a:rPr lang="en-US" altLang="zh-CN" sz="2000" dirty="0">
                <a:latin typeface="微软雅黑" panose="020B0503020204020204" pitchFamily="34" charset="-122"/>
                <a:ea typeface="微软雅黑" panose="020B0503020204020204" pitchFamily="34" charset="-122"/>
              </a:rPr>
              <a:t>)</a:t>
            </a:r>
          </a:p>
        </p:txBody>
      </p:sp>
      <p:sp>
        <p:nvSpPr>
          <p:cNvPr id="922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F7257D0-968D-48C9-894E-FD8647D45774}" type="slidenum">
              <a:rPr lang="en-US" altLang="zh-CN" sz="2400" smtClean="0">
                <a:latin typeface="微软雅黑" panose="020B0503020204020204" pitchFamily="34" charset="-122"/>
                <a:ea typeface="微软雅黑" panose="020B0503020204020204" pitchFamily="34" charset="-122"/>
              </a:rPr>
              <a:pPr>
                <a:spcBef>
                  <a:spcPct val="0"/>
                </a:spcBef>
                <a:buFontTx/>
                <a:buNone/>
              </a:pPr>
              <a:t>28</a:t>
            </a:fld>
            <a:endParaRPr lang="en-US" altLang="zh-CN" sz="240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238464C3-B46B-43AD-BEDD-46CB976ADE8C}"/>
              </a:ext>
            </a:extLst>
          </p:cNvPr>
          <p:cNvPicPr>
            <a:picLocks noChangeAspect="1"/>
          </p:cNvPicPr>
          <p:nvPr/>
        </p:nvPicPr>
        <p:blipFill>
          <a:blip r:embed="rId5"/>
          <a:stretch>
            <a:fillRect/>
          </a:stretch>
        </p:blipFill>
        <p:spPr>
          <a:xfrm>
            <a:off x="179512" y="2266235"/>
            <a:ext cx="5397973" cy="3384376"/>
          </a:xfrm>
          <a:prstGeom prst="rect">
            <a:avLst/>
          </a:prstGeom>
        </p:spPr>
      </p:pic>
      <p:pic>
        <p:nvPicPr>
          <p:cNvPr id="10" name="Picture 2" descr="picoProcess">
            <a:extLst>
              <a:ext uri="{FF2B5EF4-FFF2-40B4-BE49-F238E27FC236}">
                <a16:creationId xmlns:a16="http://schemas.microsoft.com/office/drawing/2014/main" id="{5F4A1365-6F15-4389-837C-DFCE6104934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24128" y="2348880"/>
            <a:ext cx="3195640" cy="2381196"/>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28C9E5D9-9893-4F12-95E1-DDFF110E70C8}"/>
              </a:ext>
            </a:extLst>
          </p:cNvPr>
          <p:cNvSpPr/>
          <p:nvPr/>
        </p:nvSpPr>
        <p:spPr>
          <a:xfrm>
            <a:off x="7911656" y="3116574"/>
            <a:ext cx="864096" cy="553998"/>
          </a:xfrm>
          <a:prstGeom prst="rect">
            <a:avLst/>
          </a:prstGeom>
        </p:spPr>
        <p:txBody>
          <a:bodyPr wrap="square">
            <a:spAutoFit/>
          </a:bodyPr>
          <a:lstStyle/>
          <a:p>
            <a:pPr algn="ctr"/>
            <a:r>
              <a:rPr lang="en-US" altLang="zh-CN" sz="1000" dirty="0">
                <a:latin typeface="微软雅黑" panose="020B0503020204020204" pitchFamily="34" charset="-122"/>
                <a:ea typeface="微软雅黑" panose="020B0503020204020204" pitchFamily="34" charset="-122"/>
              </a:rPr>
              <a:t>Linux x86</a:t>
            </a:r>
          </a:p>
          <a:p>
            <a:pPr algn="ctr"/>
            <a:r>
              <a:rPr lang="zh-CN" altLang="en-US" sz="1000" dirty="0">
                <a:latin typeface="微软雅黑" panose="020B0503020204020204" pitchFamily="34" charset="-122"/>
                <a:ea typeface="微软雅黑" panose="020B0503020204020204" pitchFamily="34" charset="-122"/>
              </a:rPr>
              <a:t>程序的</a:t>
            </a:r>
            <a:endParaRPr lang="en-US" altLang="zh-CN" sz="1000" dirty="0">
              <a:latin typeface="微软雅黑" panose="020B0503020204020204" pitchFamily="34" charset="-122"/>
              <a:ea typeface="微软雅黑" panose="020B0503020204020204" pitchFamily="34" charset="-122"/>
            </a:endParaRPr>
          </a:p>
          <a:p>
            <a:pPr algn="ctr"/>
            <a:r>
              <a:rPr lang="zh-CN" altLang="en-US" sz="1000" dirty="0">
                <a:latin typeface="微软雅黑" panose="020B0503020204020204" pitchFamily="34" charset="-122"/>
                <a:ea typeface="微软雅黑" panose="020B0503020204020204" pitchFamily="34" charset="-122"/>
              </a:rPr>
              <a:t>二进制代码</a:t>
            </a:r>
            <a:endParaRPr lang="zh-CN" altLang="en-US" sz="1000" dirty="0"/>
          </a:p>
        </p:txBody>
      </p:sp>
      <p:sp>
        <p:nvSpPr>
          <p:cNvPr id="3" name="矩形 2">
            <a:extLst>
              <a:ext uri="{FF2B5EF4-FFF2-40B4-BE49-F238E27FC236}">
                <a16:creationId xmlns:a16="http://schemas.microsoft.com/office/drawing/2014/main" id="{7F3C3872-7695-4917-92C1-BBB2ADC7C252}"/>
              </a:ext>
            </a:extLst>
          </p:cNvPr>
          <p:cNvSpPr/>
          <p:nvPr/>
        </p:nvSpPr>
        <p:spPr>
          <a:xfrm>
            <a:off x="5913309" y="4896192"/>
            <a:ext cx="2880320" cy="563231"/>
          </a:xfrm>
          <a:prstGeom prst="rect">
            <a:avLst/>
          </a:prstGeom>
        </p:spPr>
        <p:txBody>
          <a:bodyPr wrap="square">
            <a:spAutoFit/>
          </a:bodyPr>
          <a:lstStyle/>
          <a:p>
            <a:pPr algn="ctr">
              <a:lnSpc>
                <a:spcPct val="90000"/>
              </a:lnSpc>
              <a:defRPr/>
            </a:pPr>
            <a:r>
              <a:rPr lang="en-US" altLang="zh-CN" sz="1600" b="1" dirty="0">
                <a:solidFill>
                  <a:srgbClr val="462DFD"/>
                </a:solidFill>
                <a:latin typeface="微软雅黑" panose="020B0503020204020204" pitchFamily="34" charset="-122"/>
                <a:ea typeface="微软雅黑" panose="020B0503020204020204" pitchFamily="34" charset="-122"/>
              </a:rPr>
              <a:t>Windows</a:t>
            </a:r>
            <a:r>
              <a:rPr lang="zh-CN" altLang="en-US" sz="1600" b="1" dirty="0">
                <a:solidFill>
                  <a:srgbClr val="462DFD"/>
                </a:solidFill>
                <a:latin typeface="微软雅黑" panose="020B0503020204020204" pitchFamily="34" charset="-122"/>
                <a:ea typeface="微软雅黑" panose="020B0503020204020204" pitchFamily="34" charset="-122"/>
              </a:rPr>
              <a:t> </a:t>
            </a:r>
            <a:r>
              <a:rPr lang="en-US" altLang="zh-CN" sz="1600" b="1" dirty="0">
                <a:solidFill>
                  <a:srgbClr val="462DFD"/>
                </a:solidFill>
                <a:latin typeface="微软雅黑" panose="020B0503020204020204" pitchFamily="34" charset="-122"/>
                <a:ea typeface="微软雅黑" panose="020B0503020204020204" pitchFamily="34" charset="-122"/>
              </a:rPr>
              <a:t>Subsystem</a:t>
            </a:r>
            <a:r>
              <a:rPr lang="zh-CN" altLang="en-US" sz="1600" b="1" dirty="0">
                <a:solidFill>
                  <a:srgbClr val="462DFD"/>
                </a:solidFill>
                <a:latin typeface="微软雅黑" panose="020B0503020204020204" pitchFamily="34" charset="-122"/>
                <a:ea typeface="微软雅黑" panose="020B0503020204020204" pitchFamily="34" charset="-122"/>
              </a:rPr>
              <a:t> </a:t>
            </a:r>
            <a:r>
              <a:rPr lang="en-US" altLang="zh-CN" sz="1600" b="1" dirty="0">
                <a:solidFill>
                  <a:srgbClr val="462DFD"/>
                </a:solidFill>
                <a:latin typeface="微软雅黑" panose="020B0503020204020204" pitchFamily="34" charset="-122"/>
                <a:ea typeface="微软雅黑" panose="020B0503020204020204" pitchFamily="34" charset="-122"/>
              </a:rPr>
              <a:t>for Linux </a:t>
            </a:r>
            <a:r>
              <a:rPr lang="en-US" altLang="zh-CN" b="1" dirty="0">
                <a:solidFill>
                  <a:srgbClr val="462DFD"/>
                </a:solidFill>
                <a:latin typeface="微软雅黑" panose="020B0503020204020204" pitchFamily="34" charset="-122"/>
                <a:ea typeface="微软雅黑" panose="020B0503020204020204" pitchFamily="34" charset="-122"/>
              </a:rPr>
              <a:t>(WSL)</a:t>
            </a:r>
            <a:endParaRPr lang="zh-CN" altLang="en-US" b="1" dirty="0">
              <a:solidFill>
                <a:srgbClr val="462DFD"/>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391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7"/>
          <p:cNvGrpSpPr>
            <a:grpSpLocks/>
          </p:cNvGrpSpPr>
          <p:nvPr/>
        </p:nvGrpSpPr>
        <p:grpSpPr bwMode="auto">
          <a:xfrm>
            <a:off x="0" y="6427788"/>
            <a:ext cx="9144000" cy="457200"/>
            <a:chOff x="0" y="6427599"/>
            <a:chExt cx="9144000" cy="457389"/>
          </a:xfrm>
        </p:grpSpPr>
        <p:pic>
          <p:nvPicPr>
            <p:cNvPr id="9223"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19" name="Picture 4"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2"/>
          <p:cNvSpPr>
            <a:spLocks noGrp="1" noChangeArrowheads="1"/>
          </p:cNvSpPr>
          <p:nvPr>
            <p:ph type="title" idx="4294967295"/>
          </p:nvPr>
        </p:nvSpPr>
        <p:spPr>
          <a:xfrm>
            <a:off x="67444" y="44624"/>
            <a:ext cx="4000500" cy="714375"/>
          </a:xfrm>
        </p:spPr>
        <p:txBody>
          <a:bodyPr/>
          <a:lstStyle/>
          <a:p>
            <a:pPr algn="l"/>
            <a:r>
              <a:rPr lang="en-US" altLang="zh-CN" sz="4000" dirty="0">
                <a:latin typeface="微软雅黑" panose="020B0503020204020204" pitchFamily="34" charset="-122"/>
                <a:ea typeface="微软雅黑" panose="020B0503020204020204" pitchFamily="34" charset="-122"/>
              </a:rPr>
              <a:t>DAOW</a:t>
            </a:r>
            <a:r>
              <a:rPr lang="zh-CN" altLang="en-US" sz="4000" dirty="0">
                <a:latin typeface="微软雅黑" panose="020B0503020204020204" pitchFamily="34" charset="-122"/>
                <a:ea typeface="微软雅黑" panose="020B0503020204020204" pitchFamily="34" charset="-122"/>
              </a:rPr>
              <a:t>宏观效果</a:t>
            </a:r>
          </a:p>
        </p:txBody>
      </p:sp>
      <p:sp>
        <p:nvSpPr>
          <p:cNvPr id="11268" name="Rectangle 3"/>
          <p:cNvSpPr>
            <a:spLocks noGrp="1" noChangeArrowheads="1"/>
          </p:cNvSpPr>
          <p:nvPr>
            <p:ph idx="4294967295"/>
          </p:nvPr>
        </p:nvSpPr>
        <p:spPr>
          <a:xfrm>
            <a:off x="71883" y="980729"/>
            <a:ext cx="4284093" cy="1080119"/>
          </a:xfrm>
        </p:spPr>
        <p:txBody>
          <a:bodyPr/>
          <a:lstStyle/>
          <a:p>
            <a:pPr>
              <a:lnSpc>
                <a:spcPct val="90000"/>
              </a:lnSpc>
              <a:buFont typeface="Wingdings" panose="05000000000000000000" pitchFamily="2" charset="2"/>
              <a:buChar char="p"/>
              <a:defRPr/>
            </a:pPr>
            <a:r>
              <a:rPr lang="en-US" altLang="zh-CN" sz="2400" b="1" dirty="0">
                <a:solidFill>
                  <a:srgbClr val="462DFD"/>
                </a:solidFill>
                <a:latin typeface="微软雅黑" panose="020B0503020204020204" pitchFamily="34" charset="-122"/>
                <a:ea typeface="微软雅黑" panose="020B0503020204020204" pitchFamily="34" charset="-122"/>
              </a:rPr>
              <a:t>2017</a:t>
            </a:r>
            <a:r>
              <a:rPr lang="zh-CN" altLang="en-US" sz="2400" b="1" dirty="0">
                <a:solidFill>
                  <a:srgbClr val="462DFD"/>
                </a:solidFill>
                <a:latin typeface="微软雅黑" panose="020B0503020204020204" pitchFamily="34" charset="-122"/>
                <a:ea typeface="微软雅黑" panose="020B0503020204020204" pitchFamily="34" charset="-122"/>
              </a:rPr>
              <a:t>年</a:t>
            </a:r>
            <a:r>
              <a:rPr lang="en-US" altLang="zh-CN" sz="2400" b="1" dirty="0">
                <a:solidFill>
                  <a:srgbClr val="462DFD"/>
                </a:solidFill>
                <a:latin typeface="微软雅黑" panose="020B0503020204020204" pitchFamily="34" charset="-122"/>
                <a:ea typeface="微软雅黑" panose="020B0503020204020204" pitchFamily="34" charset="-122"/>
              </a:rPr>
              <a:t>9</a:t>
            </a:r>
            <a:r>
              <a:rPr lang="zh-CN" altLang="en-US" sz="2400" b="1" dirty="0">
                <a:solidFill>
                  <a:srgbClr val="462DFD"/>
                </a:solidFill>
                <a:latin typeface="微软雅黑" panose="020B0503020204020204" pitchFamily="34" charset="-122"/>
                <a:ea typeface="微软雅黑" panose="020B0503020204020204" pitchFamily="34" charset="-122"/>
              </a:rPr>
              <a:t>月上线</a:t>
            </a:r>
          </a:p>
          <a:p>
            <a:pPr lvl="1">
              <a:lnSpc>
                <a:spcPct val="90000"/>
              </a:lnSpc>
              <a:buFont typeface="Wingdings" panose="05000000000000000000" pitchFamily="2" charset="2"/>
              <a:buChar char="p"/>
              <a:defRPr/>
            </a:pPr>
            <a:r>
              <a:rPr lang="en-US" altLang="zh-CN" sz="2000" dirty="0">
                <a:latin typeface="微软雅黑" panose="020B0503020204020204" pitchFamily="34" charset="-122"/>
                <a:ea typeface="微软雅黑" panose="020B0503020204020204" pitchFamily="34" charset="-122"/>
              </a:rPr>
              <a:t>2018</a:t>
            </a:r>
            <a:r>
              <a:rPr lang="zh-CN" altLang="en-US" sz="2000" dirty="0">
                <a:latin typeface="微软雅黑" panose="020B0503020204020204" pitchFamily="34" charset="-122"/>
                <a:ea typeface="微软雅黑" panose="020B0503020204020204" pitchFamily="34" charset="-122"/>
              </a:rPr>
              <a:t>年</a:t>
            </a: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月：</a:t>
            </a:r>
            <a:r>
              <a:rPr lang="en-US" altLang="zh-CN" sz="2000" dirty="0">
                <a:latin typeface="微软雅黑" panose="020B0503020204020204" pitchFamily="34" charset="-122"/>
                <a:ea typeface="微软雅黑" panose="020B0503020204020204" pitchFamily="34" charset="-122"/>
              </a:rPr>
              <a:t>5000</a:t>
            </a:r>
            <a:r>
              <a:rPr lang="zh-CN" altLang="en-US" sz="2000" dirty="0">
                <a:latin typeface="微软雅黑" panose="020B0503020204020204" pitchFamily="34" charset="-122"/>
                <a:ea typeface="微软雅黑" panose="020B0503020204020204" pitchFamily="34" charset="-122"/>
              </a:rPr>
              <a:t>万用户</a:t>
            </a:r>
            <a:endParaRPr lang="en-US" altLang="zh-CN" sz="2000" dirty="0">
              <a:latin typeface="微软雅黑" panose="020B0503020204020204" pitchFamily="34" charset="-122"/>
              <a:ea typeface="微软雅黑" panose="020B0503020204020204" pitchFamily="34" charset="-122"/>
            </a:endParaRPr>
          </a:p>
          <a:p>
            <a:pPr lvl="1">
              <a:lnSpc>
                <a:spcPct val="90000"/>
              </a:lnSpc>
              <a:buFont typeface="Wingdings" panose="05000000000000000000" pitchFamily="2" charset="2"/>
              <a:buChar char="p"/>
              <a:defRPr/>
            </a:pPr>
            <a:r>
              <a:rPr lang="zh-CN" altLang="en-US" sz="2000" dirty="0">
                <a:latin typeface="微软雅黑" panose="020B0503020204020204" pitchFamily="34" charset="-122"/>
                <a:ea typeface="微软雅黑" panose="020B0503020204020204" pitchFamily="34" charset="-122"/>
              </a:rPr>
              <a:t>数千款三维重型</a:t>
            </a:r>
            <a:r>
              <a:rPr lang="en-US" altLang="zh-CN" sz="2000" dirty="0">
                <a:latin typeface="微软雅黑" panose="020B0503020204020204" pitchFamily="34" charset="-122"/>
                <a:ea typeface="微软雅黑" panose="020B0503020204020204" pitchFamily="34" charset="-122"/>
              </a:rPr>
              <a:t>Android</a:t>
            </a:r>
            <a:r>
              <a:rPr lang="zh-CN" altLang="en-US" sz="2000" dirty="0">
                <a:latin typeface="微软雅黑" panose="020B0503020204020204" pitchFamily="34" charset="-122"/>
                <a:ea typeface="微软雅黑" panose="020B0503020204020204" pitchFamily="34" charset="-122"/>
              </a:rPr>
              <a:t>游戏</a:t>
            </a:r>
            <a:endParaRPr lang="en-US" altLang="zh-CN" sz="2000" dirty="0">
              <a:latin typeface="微软雅黑" panose="020B0503020204020204" pitchFamily="34" charset="-122"/>
              <a:ea typeface="微软雅黑" panose="020B0503020204020204" pitchFamily="34" charset="-122"/>
            </a:endParaRPr>
          </a:p>
          <a:p>
            <a:pPr lvl="1">
              <a:lnSpc>
                <a:spcPct val="90000"/>
              </a:lnSpc>
              <a:buFont typeface="Wingdings" panose="05000000000000000000" pitchFamily="2" charset="2"/>
              <a:buChar char="p"/>
              <a:defRPr/>
            </a:pPr>
            <a:r>
              <a:rPr lang="zh-CN" altLang="en-US" sz="2000" dirty="0">
                <a:latin typeface="微软雅黑" panose="020B0503020204020204" pitchFamily="34" charset="-122"/>
                <a:ea typeface="微软雅黑" panose="020B0503020204020204" pitchFamily="34" charset="-122"/>
              </a:rPr>
              <a:t>性能提升</a:t>
            </a:r>
            <a:r>
              <a:rPr lang="zh-CN" altLang="en-US" sz="2000" b="1" dirty="0">
                <a:latin typeface="微软雅黑" panose="020B0503020204020204" pitchFamily="34" charset="-122"/>
                <a:ea typeface="微软雅黑" panose="020B0503020204020204" pitchFamily="34" charset="-122"/>
              </a:rPr>
              <a:t>最高</a:t>
            </a:r>
            <a:r>
              <a:rPr lang="en-US" altLang="zh-CN" sz="2000" dirty="0">
                <a:latin typeface="微软雅黑" panose="020B0503020204020204" pitchFamily="34" charset="-122"/>
                <a:ea typeface="微软雅黑" panose="020B0503020204020204" pitchFamily="34" charset="-122"/>
              </a:rPr>
              <a:t>10</a:t>
            </a:r>
            <a:r>
              <a:rPr lang="zh-CN" altLang="en-US" sz="2000" dirty="0">
                <a:latin typeface="微软雅黑" panose="020B0503020204020204" pitchFamily="34" charset="-122"/>
                <a:ea typeface="微软雅黑" panose="020B0503020204020204" pitchFamily="34" charset="-122"/>
              </a:rPr>
              <a:t>倍（相对于</a:t>
            </a:r>
            <a:r>
              <a:rPr lang="en-US" altLang="zh-CN" sz="2000" dirty="0">
                <a:latin typeface="微软雅黑" panose="020B0503020204020204" pitchFamily="34" charset="-122"/>
                <a:ea typeface="微软雅黑" panose="020B0503020204020204" pitchFamily="34" charset="-122"/>
              </a:rPr>
              <a:t>AOVB</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lvl="1">
              <a:lnSpc>
                <a:spcPct val="90000"/>
              </a:lnSpc>
              <a:buFont typeface="Wingdings" panose="05000000000000000000" pitchFamily="2" charset="2"/>
              <a:buChar char="p"/>
              <a:defRPr/>
            </a:pPr>
            <a:r>
              <a:rPr lang="zh-CN" altLang="en-US" sz="2000" dirty="0">
                <a:solidFill>
                  <a:srgbClr val="C00000"/>
                </a:solidFill>
                <a:latin typeface="微软雅黑" panose="020B0503020204020204" pitchFamily="34" charset="-122"/>
                <a:ea typeface="微软雅黑" panose="020B0503020204020204" pitchFamily="34" charset="-122"/>
              </a:rPr>
              <a:t>缺点：应用兼容性降低</a:t>
            </a:r>
            <a:endParaRPr lang="en-US" altLang="zh-CN" sz="2000" dirty="0">
              <a:solidFill>
                <a:srgbClr val="C00000"/>
              </a:solidFill>
              <a:latin typeface="微软雅黑" panose="020B0503020204020204" pitchFamily="34" charset="-122"/>
              <a:ea typeface="微软雅黑" panose="020B0503020204020204" pitchFamily="34" charset="-122"/>
            </a:endParaRPr>
          </a:p>
        </p:txBody>
      </p:sp>
      <p:sp>
        <p:nvSpPr>
          <p:cNvPr id="922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F7257D0-968D-48C9-894E-FD8647D45774}" type="slidenum">
              <a:rPr lang="en-US" altLang="zh-CN" sz="2400" smtClean="0">
                <a:latin typeface="微软雅黑" panose="020B0503020204020204" pitchFamily="34" charset="-122"/>
                <a:ea typeface="微软雅黑" panose="020B0503020204020204" pitchFamily="34" charset="-122"/>
              </a:rPr>
              <a:pPr>
                <a:spcBef>
                  <a:spcPct val="0"/>
                </a:spcBef>
                <a:buFontTx/>
                <a:buNone/>
              </a:pPr>
              <a:t>29</a:t>
            </a:fld>
            <a:endParaRPr lang="en-US" altLang="zh-CN" sz="240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46BCD3F-65B8-431C-A517-B3A4192B3B84}"/>
              </a:ext>
            </a:extLst>
          </p:cNvPr>
          <p:cNvPicPr>
            <a:picLocks noChangeAspect="1"/>
          </p:cNvPicPr>
          <p:nvPr/>
        </p:nvPicPr>
        <p:blipFill>
          <a:blip r:embed="rId5"/>
          <a:stretch>
            <a:fillRect/>
          </a:stretch>
        </p:blipFill>
        <p:spPr>
          <a:xfrm>
            <a:off x="161764" y="3482894"/>
            <a:ext cx="8820472" cy="1962330"/>
          </a:xfrm>
          <a:prstGeom prst="rect">
            <a:avLst/>
          </a:prstGeom>
        </p:spPr>
      </p:pic>
      <p:pic>
        <p:nvPicPr>
          <p:cNvPr id="41986" name="Picture 2" descr="https://gss0.baidu.com/7LsWdDW5_xN3otqbppnN2DJv/space/pic/item/0b55b319ebc4b7451e2f16d6c3fc1e178b8215b2.jpg">
            <a:extLst>
              <a:ext uri="{FF2B5EF4-FFF2-40B4-BE49-F238E27FC236}">
                <a16:creationId xmlns:a16="http://schemas.microsoft.com/office/drawing/2014/main" id="{79E7054D-2DC0-4D1D-9DBC-9491435457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6016" y="1166649"/>
            <a:ext cx="3924660" cy="196233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2BA42DD5-8BFC-4B1C-9872-730E38E6154B}"/>
              </a:ext>
            </a:extLst>
          </p:cNvPr>
          <p:cNvSpPr/>
          <p:nvPr/>
        </p:nvSpPr>
        <p:spPr>
          <a:xfrm>
            <a:off x="827584" y="5517232"/>
            <a:ext cx="2088232" cy="646331"/>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流畅度提升</a:t>
            </a:r>
            <a:r>
              <a:rPr lang="en-US" altLang="zh-CN" b="1" dirty="0">
                <a:latin typeface="微软雅黑" panose="020B0503020204020204" pitchFamily="34" charset="-122"/>
                <a:ea typeface="微软雅黑" panose="020B0503020204020204" pitchFamily="34" charset="-122"/>
              </a:rPr>
              <a:t>21%</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0.76 </a:t>
            </a:r>
            <a:r>
              <a:rPr lang="en-US" altLang="zh-CN" b="1" dirty="0">
                <a:latin typeface="微软雅黑" panose="020B0503020204020204" pitchFamily="34" charset="-122"/>
                <a:ea typeface="微软雅黑" panose="020B0503020204020204" pitchFamily="34" charset="-122"/>
                <a:sym typeface="Wingdings" panose="05000000000000000000" pitchFamily="2" charset="2"/>
              </a:rPr>
              <a:t> 0.92</a:t>
            </a:r>
            <a:endParaRPr lang="zh-CN" altLang="en-US" b="1"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C1D5095F-550E-43F4-9323-7B0F70DF8E6F}"/>
              </a:ext>
            </a:extLst>
          </p:cNvPr>
          <p:cNvSpPr/>
          <p:nvPr/>
        </p:nvSpPr>
        <p:spPr>
          <a:xfrm>
            <a:off x="3511311" y="5528408"/>
            <a:ext cx="2284825" cy="646331"/>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启动时间减少</a:t>
            </a:r>
            <a:r>
              <a:rPr lang="en-US" altLang="zh-CN" dirty="0">
                <a:latin typeface="微软雅黑" panose="020B0503020204020204" pitchFamily="34" charset="-122"/>
                <a:ea typeface="微软雅黑" panose="020B0503020204020204" pitchFamily="34" charset="-122"/>
              </a:rPr>
              <a:t>48%</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秒</a:t>
            </a:r>
            <a:r>
              <a:rPr lang="en-US" altLang="zh-CN"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13</a:t>
            </a:r>
            <a:r>
              <a:rPr lang="zh-CN" altLang="en-US" dirty="0">
                <a:latin typeface="微软雅黑" panose="020B0503020204020204" pitchFamily="34" charset="-122"/>
                <a:ea typeface="微软雅黑" panose="020B0503020204020204" pitchFamily="34" charset="-122"/>
                <a:sym typeface="Wingdings" panose="05000000000000000000" pitchFamily="2" charset="2"/>
              </a:rPr>
              <a:t>秒</a:t>
            </a:r>
            <a:endParaRPr lang="zh-CN" altLang="en-US" dirty="0">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1A7F7564-0973-4030-94D5-D1A1DCA528EA}"/>
              </a:ext>
            </a:extLst>
          </p:cNvPr>
          <p:cNvSpPr/>
          <p:nvPr/>
        </p:nvSpPr>
        <p:spPr>
          <a:xfrm>
            <a:off x="6396567" y="5517232"/>
            <a:ext cx="2284825" cy="646331"/>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内存占用减少</a:t>
            </a:r>
            <a:r>
              <a:rPr lang="en-US" altLang="zh-CN" dirty="0">
                <a:latin typeface="微软雅黑" panose="020B0503020204020204" pitchFamily="34" charset="-122"/>
                <a:ea typeface="微软雅黑" panose="020B0503020204020204" pitchFamily="34" charset="-122"/>
              </a:rPr>
              <a:t>22%</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1.62 GB </a:t>
            </a:r>
            <a:r>
              <a:rPr lang="en-US" altLang="zh-CN" dirty="0">
                <a:latin typeface="微软雅黑" panose="020B0503020204020204" pitchFamily="34" charset="-122"/>
                <a:ea typeface="微软雅黑" panose="020B0503020204020204" pitchFamily="34" charset="-122"/>
                <a:sym typeface="Wingdings" panose="05000000000000000000" pitchFamily="2" charset="2"/>
              </a:rPr>
              <a:t> 1.26 GB</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17892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组合 7">
            <a:extLst>
              <a:ext uri="{FF2B5EF4-FFF2-40B4-BE49-F238E27FC236}">
                <a16:creationId xmlns:a16="http://schemas.microsoft.com/office/drawing/2014/main" id="{013E4201-967A-431F-9BED-F0D66A20B28F}"/>
              </a:ext>
            </a:extLst>
          </p:cNvPr>
          <p:cNvGrpSpPr>
            <a:grpSpLocks/>
          </p:cNvGrpSpPr>
          <p:nvPr/>
        </p:nvGrpSpPr>
        <p:grpSpPr bwMode="auto">
          <a:xfrm>
            <a:off x="0" y="6427788"/>
            <a:ext cx="9144000" cy="457200"/>
            <a:chOff x="0" y="6427599"/>
            <a:chExt cx="9144000" cy="457389"/>
          </a:xfrm>
        </p:grpSpPr>
        <p:pic>
          <p:nvPicPr>
            <p:cNvPr id="11282" name="Picture 27">
              <a:extLst>
                <a:ext uri="{FF2B5EF4-FFF2-40B4-BE49-F238E27FC236}">
                  <a16:creationId xmlns:a16="http://schemas.microsoft.com/office/drawing/2014/main" id="{AC4835D1-04E0-49AE-A036-D0505BB23B7A}"/>
                </a:ext>
              </a:extLst>
            </p:cNvPr>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3" name="Picture 38">
              <a:extLst>
                <a:ext uri="{FF2B5EF4-FFF2-40B4-BE49-F238E27FC236}">
                  <a16:creationId xmlns:a16="http://schemas.microsoft.com/office/drawing/2014/main" id="{03BBFDC5-B85A-4FFB-9616-F510163EF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267" name="Picture 4">
            <a:extLst>
              <a:ext uri="{FF2B5EF4-FFF2-40B4-BE49-F238E27FC236}">
                <a16:creationId xmlns:a16="http://schemas.microsoft.com/office/drawing/2014/main" id="{0D342C67-71F8-44A6-9786-D32D2D6857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Rectangle 2">
            <a:extLst>
              <a:ext uri="{FF2B5EF4-FFF2-40B4-BE49-F238E27FC236}">
                <a16:creationId xmlns:a16="http://schemas.microsoft.com/office/drawing/2014/main" id="{1BA0BAAE-20DA-4E0B-A625-3CB4F17E87EE}"/>
              </a:ext>
            </a:extLst>
          </p:cNvPr>
          <p:cNvSpPr>
            <a:spLocks noGrp="1" noChangeArrowheads="1"/>
          </p:cNvSpPr>
          <p:nvPr>
            <p:ph type="title" idx="4294967295"/>
          </p:nvPr>
        </p:nvSpPr>
        <p:spPr>
          <a:xfrm>
            <a:off x="66675" y="44450"/>
            <a:ext cx="6450013" cy="714375"/>
          </a:xfrm>
        </p:spPr>
        <p:txBody>
          <a:bodyPr/>
          <a:lstStyle/>
          <a:p>
            <a:pPr algn="l"/>
            <a:r>
              <a:rPr lang="zh-CN" altLang="en-US" sz="4000">
                <a:latin typeface="微软雅黑" panose="020B0503020204020204" pitchFamily="34" charset="-122"/>
                <a:ea typeface="微软雅黑" panose="020B0503020204020204" pitchFamily="34" charset="-122"/>
              </a:rPr>
              <a:t>计算机软件的两个永恒问题</a:t>
            </a:r>
          </a:p>
        </p:txBody>
      </p:sp>
      <p:sp>
        <p:nvSpPr>
          <p:cNvPr id="11269" name="灯片编号占位符 1">
            <a:extLst>
              <a:ext uri="{FF2B5EF4-FFF2-40B4-BE49-F238E27FC236}">
                <a16:creationId xmlns:a16="http://schemas.microsoft.com/office/drawing/2014/main" id="{F6FC1E0C-F828-4698-A6F1-1DE4ADCEFBE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7E4E5A9-D5A8-497E-9EE4-4CE947518EBD}" type="slidenum">
              <a:rPr lang="en-US" altLang="zh-CN" sz="2400" smtClean="0"/>
              <a:pPr>
                <a:spcBef>
                  <a:spcPct val="0"/>
                </a:spcBef>
                <a:buFontTx/>
                <a:buNone/>
              </a:pPr>
              <a:t>3</a:t>
            </a:fld>
            <a:endParaRPr lang="en-US" altLang="zh-CN" sz="2400"/>
          </a:p>
        </p:txBody>
      </p:sp>
      <p:sp>
        <p:nvSpPr>
          <p:cNvPr id="26" name="Down Arrow 3">
            <a:extLst>
              <a:ext uri="{FF2B5EF4-FFF2-40B4-BE49-F238E27FC236}">
                <a16:creationId xmlns:a16="http://schemas.microsoft.com/office/drawing/2014/main" id="{63C0F017-C110-4E39-9B18-6A8CEA304EF3}"/>
              </a:ext>
            </a:extLst>
          </p:cNvPr>
          <p:cNvSpPr>
            <a:spLocks noChangeArrowheads="1"/>
          </p:cNvSpPr>
          <p:nvPr/>
        </p:nvSpPr>
        <p:spPr bwMode="auto">
          <a:xfrm rot="16200000">
            <a:off x="3127375" y="1561183"/>
            <a:ext cx="960438" cy="519112"/>
          </a:xfrm>
          <a:prstGeom prst="downArrow">
            <a:avLst>
              <a:gd name="adj1" fmla="val 50000"/>
              <a:gd name="adj2" fmla="val 50000"/>
            </a:avLst>
          </a:prstGeom>
          <a:solidFill>
            <a:schemeClr val="accent1"/>
          </a:solidFill>
          <a:ln w="44450">
            <a:solidFill>
              <a:schemeClr val="accent1"/>
            </a:solidFill>
            <a:miter lim="800000"/>
            <a:headEnd/>
            <a:tailEnd/>
          </a:ln>
          <a:effectLst>
            <a:outerShdw blurRad="63500" dist="38100" dir="2700000" rotWithShape="0">
              <a:srgbClr val="000000">
                <a:alpha val="42999"/>
              </a:srgbClr>
            </a:outerShdw>
          </a:effectLst>
        </p:spPr>
        <p:txBody>
          <a:bodyPr vert="eaVert" anchor="ctr"/>
          <a:lstStyle/>
          <a:p>
            <a:pPr algn="ctr" fontAlgn="auto">
              <a:spcBef>
                <a:spcPts val="0"/>
              </a:spcBef>
              <a:spcAft>
                <a:spcPts val="0"/>
              </a:spcAft>
              <a:defRPr/>
            </a:pPr>
            <a:endParaRPr lang="en-US" altLang="zh-CN">
              <a:solidFill>
                <a:srgbClr val="FFFFFF"/>
              </a:solidFill>
              <a:latin typeface="Calisto MT" charset="0"/>
              <a:ea typeface="+mn-ea"/>
              <a:cs typeface="SimSun" charset="0"/>
            </a:endParaRPr>
          </a:p>
        </p:txBody>
      </p:sp>
      <p:sp>
        <p:nvSpPr>
          <p:cNvPr id="11271" name="矩形 26">
            <a:extLst>
              <a:ext uri="{FF2B5EF4-FFF2-40B4-BE49-F238E27FC236}">
                <a16:creationId xmlns:a16="http://schemas.microsoft.com/office/drawing/2014/main" id="{9A927D42-9A18-4360-B321-840AA2A2CE09}"/>
              </a:ext>
            </a:extLst>
          </p:cNvPr>
          <p:cNvSpPr>
            <a:spLocks noChangeArrowheads="1"/>
          </p:cNvSpPr>
          <p:nvPr/>
        </p:nvSpPr>
        <p:spPr bwMode="auto">
          <a:xfrm>
            <a:off x="4211638" y="908720"/>
            <a:ext cx="424815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 typeface="Wingdings" panose="05000000000000000000" pitchFamily="2" charset="2"/>
              <a:buChar char="p"/>
            </a:pPr>
            <a:r>
              <a:rPr lang="zh-CN" altLang="en-US" sz="2400">
                <a:latin typeface="微软雅黑" panose="020B0503020204020204" pitchFamily="34" charset="-122"/>
                <a:ea typeface="微软雅黑" panose="020B0503020204020204" pitchFamily="34" charset="-122"/>
              </a:rPr>
              <a:t> 代码或配置的错误（</a:t>
            </a:r>
            <a:r>
              <a:rPr lang="en-US" altLang="zh-CN" sz="2400">
                <a:latin typeface="微软雅黑" panose="020B0503020204020204" pitchFamily="34" charset="-122"/>
                <a:ea typeface="微软雅黑" panose="020B0503020204020204" pitchFamily="34" charset="-122"/>
              </a:rPr>
              <a:t>bug</a:t>
            </a:r>
            <a:r>
              <a:rPr lang="zh-CN" altLang="en-US" sz="2400">
                <a:latin typeface="微软雅黑" panose="020B0503020204020204" pitchFamily="34" charset="-122"/>
                <a:ea typeface="微软雅黑" panose="020B0503020204020204" pitchFamily="34" charset="-122"/>
              </a:rPr>
              <a:t>）</a:t>
            </a:r>
            <a:endParaRPr lang="en-US" altLang="zh-CN" sz="2400">
              <a:latin typeface="微软雅黑" panose="020B0503020204020204" pitchFamily="34" charset="-122"/>
              <a:ea typeface="微软雅黑" panose="020B0503020204020204" pitchFamily="34" charset="-122"/>
            </a:endParaRPr>
          </a:p>
          <a:p>
            <a:pPr>
              <a:lnSpc>
                <a:spcPct val="150000"/>
              </a:lnSpc>
              <a:spcBef>
                <a:spcPct val="0"/>
              </a:spcBef>
              <a:buFont typeface="Wingdings" panose="05000000000000000000" pitchFamily="2" charset="2"/>
              <a:buChar char="p"/>
            </a:pPr>
            <a:r>
              <a:rPr lang="zh-CN" altLang="en-US" sz="2400">
                <a:latin typeface="微软雅黑" panose="020B0503020204020204" pitchFamily="34" charset="-122"/>
                <a:ea typeface="微软雅黑" panose="020B0503020204020204" pitchFamily="34" charset="-122"/>
              </a:rPr>
              <a:t> 主要是静态概念</a:t>
            </a:r>
            <a:endParaRPr lang="en-US" altLang="zh-CN" sz="2400">
              <a:latin typeface="微软雅黑" panose="020B0503020204020204" pitchFamily="34" charset="-122"/>
              <a:ea typeface="微软雅黑" panose="020B0503020204020204" pitchFamily="34" charset="-122"/>
            </a:endParaRPr>
          </a:p>
          <a:p>
            <a:pPr>
              <a:lnSpc>
                <a:spcPct val="150000"/>
              </a:lnSpc>
              <a:spcBef>
                <a:spcPct val="0"/>
              </a:spcBef>
              <a:buFont typeface="Wingdings" panose="05000000000000000000" pitchFamily="2" charset="2"/>
              <a:buChar char="p"/>
            </a:pP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有可能彻底解决</a:t>
            </a:r>
            <a:endParaRPr lang="zh-CN" altLang="en-US" sz="2400">
              <a:ea typeface="微软雅黑" panose="020B0503020204020204" pitchFamily="34" charset="-122"/>
            </a:endParaRPr>
          </a:p>
        </p:txBody>
      </p:sp>
      <p:sp>
        <p:nvSpPr>
          <p:cNvPr id="11278" name="矩形 3">
            <a:extLst>
              <a:ext uri="{FF2B5EF4-FFF2-40B4-BE49-F238E27FC236}">
                <a16:creationId xmlns:a16="http://schemas.microsoft.com/office/drawing/2014/main" id="{5D48A136-2861-4247-B6F8-D682BC1E26E2}"/>
              </a:ext>
            </a:extLst>
          </p:cNvPr>
          <p:cNvSpPr>
            <a:spLocks noChangeArrowheads="1"/>
          </p:cNvSpPr>
          <p:nvPr/>
        </p:nvSpPr>
        <p:spPr bwMode="auto">
          <a:xfrm>
            <a:off x="395288" y="1527845"/>
            <a:ext cx="2676525" cy="584200"/>
          </a:xfrm>
          <a:prstGeom prst="rect">
            <a:avLst/>
          </a:prstGeom>
          <a:ln/>
        </p:spPr>
        <p:style>
          <a:lnRef idx="2">
            <a:schemeClr val="dk1"/>
          </a:lnRef>
          <a:fillRef idx="1">
            <a:schemeClr val="lt1"/>
          </a:fillRef>
          <a:effectRef idx="0">
            <a:schemeClr val="dk1"/>
          </a:effectRef>
          <a:fontRef idx="minor">
            <a:schemeClr val="dk1"/>
          </a:fontRef>
        </p:style>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defRPr/>
            </a:pPr>
            <a:r>
              <a:rPr lang="zh-CN" altLang="en-US" dirty="0">
                <a:latin typeface="微软雅黑" panose="020B0503020204020204" pitchFamily="34" charset="-122"/>
                <a:ea typeface="微软雅黑" panose="020B0503020204020204" pitchFamily="34" charset="-122"/>
              </a:rPr>
              <a:t>功能上的瑕疵</a:t>
            </a:r>
            <a:endParaRPr lang="zh-CN" altLang="en-US" dirty="0">
              <a:ea typeface="微软雅黑" panose="020B0503020204020204" pitchFamily="34" charset="-122"/>
            </a:endParaRPr>
          </a:p>
        </p:txBody>
      </p:sp>
      <p:sp>
        <p:nvSpPr>
          <p:cNvPr id="30" name="Down Arrow 3">
            <a:extLst>
              <a:ext uri="{FF2B5EF4-FFF2-40B4-BE49-F238E27FC236}">
                <a16:creationId xmlns:a16="http://schemas.microsoft.com/office/drawing/2014/main" id="{33FE9B09-9B6A-45B7-90AA-143FC61CDFB1}"/>
              </a:ext>
            </a:extLst>
          </p:cNvPr>
          <p:cNvSpPr>
            <a:spLocks noChangeArrowheads="1"/>
          </p:cNvSpPr>
          <p:nvPr/>
        </p:nvSpPr>
        <p:spPr bwMode="auto">
          <a:xfrm rot="16200000">
            <a:off x="3127375" y="3968056"/>
            <a:ext cx="960437" cy="519112"/>
          </a:xfrm>
          <a:prstGeom prst="downArrow">
            <a:avLst>
              <a:gd name="adj1" fmla="val 50000"/>
              <a:gd name="adj2" fmla="val 50000"/>
            </a:avLst>
          </a:prstGeom>
          <a:solidFill>
            <a:schemeClr val="accent1"/>
          </a:solidFill>
          <a:ln w="44450">
            <a:solidFill>
              <a:schemeClr val="accent1"/>
            </a:solidFill>
            <a:miter lim="800000"/>
            <a:headEnd/>
            <a:tailEnd/>
          </a:ln>
          <a:effectLst>
            <a:outerShdw blurRad="63500" dist="38100" dir="2700000" rotWithShape="0">
              <a:srgbClr val="000000">
                <a:alpha val="42999"/>
              </a:srgbClr>
            </a:outerShdw>
          </a:effectLst>
        </p:spPr>
        <p:txBody>
          <a:bodyPr vert="eaVert" anchor="ctr"/>
          <a:lstStyle/>
          <a:p>
            <a:pPr algn="ctr" fontAlgn="auto">
              <a:spcBef>
                <a:spcPts val="0"/>
              </a:spcBef>
              <a:spcAft>
                <a:spcPts val="0"/>
              </a:spcAft>
              <a:defRPr/>
            </a:pPr>
            <a:endParaRPr lang="en-US" altLang="zh-CN">
              <a:solidFill>
                <a:srgbClr val="FFFFFF"/>
              </a:solidFill>
              <a:latin typeface="Calisto MT" charset="0"/>
              <a:ea typeface="+mn-ea"/>
              <a:cs typeface="SimSun" charset="0"/>
            </a:endParaRPr>
          </a:p>
        </p:txBody>
      </p:sp>
      <p:sp>
        <p:nvSpPr>
          <p:cNvPr id="11274" name="矩形 30">
            <a:extLst>
              <a:ext uri="{FF2B5EF4-FFF2-40B4-BE49-F238E27FC236}">
                <a16:creationId xmlns:a16="http://schemas.microsoft.com/office/drawing/2014/main" id="{DC6CEEEB-257D-419C-A8F5-F220672572FB}"/>
              </a:ext>
            </a:extLst>
          </p:cNvPr>
          <p:cNvSpPr>
            <a:spLocks noChangeArrowheads="1"/>
          </p:cNvSpPr>
          <p:nvPr/>
        </p:nvSpPr>
        <p:spPr bwMode="auto">
          <a:xfrm>
            <a:off x="4211638" y="3144143"/>
            <a:ext cx="4610100" cy="224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 typeface="Wingdings" panose="05000000000000000000" pitchFamily="2" charset="2"/>
              <a:buChar char="p"/>
            </a:pPr>
            <a:r>
              <a:rPr lang="zh-CN" altLang="en-US" sz="2400">
                <a:latin typeface="微软雅黑" panose="020B0503020204020204" pitchFamily="34" charset="-122"/>
                <a:ea typeface="微软雅黑" panose="020B0503020204020204" pitchFamily="34" charset="-122"/>
              </a:rPr>
              <a:t> 速度、开销不能令人满意</a:t>
            </a:r>
            <a:endParaRPr lang="en-US" altLang="zh-CN" sz="2400">
              <a:latin typeface="微软雅黑" panose="020B0503020204020204" pitchFamily="34" charset="-122"/>
              <a:ea typeface="微软雅黑" panose="020B0503020204020204" pitchFamily="34" charset="-122"/>
            </a:endParaRPr>
          </a:p>
          <a:p>
            <a:pPr>
              <a:lnSpc>
                <a:spcPct val="150000"/>
              </a:lnSpc>
              <a:spcBef>
                <a:spcPct val="0"/>
              </a:spcBef>
              <a:buFont typeface="Wingdings" panose="05000000000000000000" pitchFamily="2" charset="2"/>
              <a:buChar char="p"/>
            </a:pP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主要是动态概念</a:t>
            </a:r>
            <a:endParaRPr lang="en-US" altLang="zh-CN" sz="2400">
              <a:latin typeface="微软雅黑" panose="020B0503020204020204" pitchFamily="34" charset="-122"/>
              <a:ea typeface="微软雅黑" panose="020B0503020204020204" pitchFamily="34" charset="-122"/>
            </a:endParaRPr>
          </a:p>
          <a:p>
            <a:pPr>
              <a:lnSpc>
                <a:spcPct val="150000"/>
              </a:lnSpc>
              <a:spcBef>
                <a:spcPct val="0"/>
              </a:spcBef>
              <a:buFont typeface="Wingdings" panose="05000000000000000000" pitchFamily="2" charset="2"/>
              <a:buChar char="p"/>
            </a:pP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较难解决、不可能彻底解决</a:t>
            </a:r>
            <a:endParaRPr lang="en-US" altLang="zh-CN" sz="2400">
              <a:latin typeface="微软雅黑" panose="020B0503020204020204" pitchFamily="34" charset="-122"/>
              <a:ea typeface="微软雅黑" panose="020B0503020204020204" pitchFamily="34" charset="-122"/>
            </a:endParaRPr>
          </a:p>
          <a:p>
            <a:pPr>
              <a:lnSpc>
                <a:spcPct val="150000"/>
              </a:lnSpc>
              <a:spcBef>
                <a:spcPct val="0"/>
              </a:spcBef>
              <a:buFont typeface="Wingdings" panose="05000000000000000000" pitchFamily="2" charset="2"/>
              <a:buChar char="p"/>
            </a:pP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因人而异、因场景而异</a:t>
            </a:r>
          </a:p>
        </p:txBody>
      </p:sp>
      <p:sp>
        <p:nvSpPr>
          <p:cNvPr id="19" name="矩形 3">
            <a:extLst>
              <a:ext uri="{FF2B5EF4-FFF2-40B4-BE49-F238E27FC236}">
                <a16:creationId xmlns:a16="http://schemas.microsoft.com/office/drawing/2014/main" id="{68ADD3B9-8632-4918-B58B-03B90343D303}"/>
              </a:ext>
            </a:extLst>
          </p:cNvPr>
          <p:cNvSpPr>
            <a:spLocks noChangeArrowheads="1"/>
          </p:cNvSpPr>
          <p:nvPr/>
        </p:nvSpPr>
        <p:spPr bwMode="auto">
          <a:xfrm>
            <a:off x="407988" y="3929955"/>
            <a:ext cx="2676525" cy="585788"/>
          </a:xfrm>
          <a:prstGeom prst="rect">
            <a:avLst/>
          </a:prstGeom>
          <a:ln/>
        </p:spPr>
        <p:style>
          <a:lnRef idx="2">
            <a:schemeClr val="dk1"/>
          </a:lnRef>
          <a:fillRef idx="1">
            <a:schemeClr val="lt1"/>
          </a:fillRef>
          <a:effectRef idx="0">
            <a:schemeClr val="dk1"/>
          </a:effectRef>
          <a:fontRef idx="minor">
            <a:schemeClr val="dk1"/>
          </a:fontRef>
        </p:style>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defRPr/>
            </a:pPr>
            <a:r>
              <a:rPr lang="zh-CN" altLang="en-US" dirty="0">
                <a:latin typeface="微软雅黑" panose="020B0503020204020204" pitchFamily="34" charset="-122"/>
                <a:ea typeface="微软雅黑" panose="020B0503020204020204" pitchFamily="34" charset="-122"/>
              </a:rPr>
              <a:t>性能上的匮乏</a:t>
            </a:r>
            <a:endParaRPr lang="zh-CN" altLang="en-US" dirty="0">
              <a:ea typeface="微软雅黑" panose="020B0503020204020204" pitchFamily="34" charset="-122"/>
            </a:endParaRPr>
          </a:p>
        </p:txBody>
      </p:sp>
      <p:grpSp>
        <p:nvGrpSpPr>
          <p:cNvPr id="11276" name="组合 8">
            <a:extLst>
              <a:ext uri="{FF2B5EF4-FFF2-40B4-BE49-F238E27FC236}">
                <a16:creationId xmlns:a16="http://schemas.microsoft.com/office/drawing/2014/main" id="{61277C99-AE43-49A1-A8AD-D870714DA38E}"/>
              </a:ext>
            </a:extLst>
          </p:cNvPr>
          <p:cNvGrpSpPr>
            <a:grpSpLocks/>
          </p:cNvGrpSpPr>
          <p:nvPr/>
        </p:nvGrpSpPr>
        <p:grpSpPr bwMode="auto">
          <a:xfrm>
            <a:off x="684213" y="2281908"/>
            <a:ext cx="1943100" cy="433387"/>
            <a:chOff x="108959" y="2033244"/>
            <a:chExt cx="1944367" cy="432061"/>
          </a:xfrm>
        </p:grpSpPr>
        <p:sp>
          <p:nvSpPr>
            <p:cNvPr id="22" name="矩形 21">
              <a:extLst>
                <a:ext uri="{FF2B5EF4-FFF2-40B4-BE49-F238E27FC236}">
                  <a16:creationId xmlns:a16="http://schemas.microsoft.com/office/drawing/2014/main" id="{55E0D335-722F-41B3-8864-9C40C4D81159}"/>
                </a:ext>
              </a:extLst>
            </p:cNvPr>
            <p:cNvSpPr/>
            <p:nvPr/>
          </p:nvSpPr>
          <p:spPr>
            <a:xfrm>
              <a:off x="108959" y="2033244"/>
              <a:ext cx="1944367" cy="432061"/>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矩形 22">
              <a:extLst>
                <a:ext uri="{FF2B5EF4-FFF2-40B4-BE49-F238E27FC236}">
                  <a16:creationId xmlns:a16="http://schemas.microsoft.com/office/drawing/2014/main" id="{3E2745DC-F696-4044-8C7B-103BD2E3CA54}"/>
                </a:ext>
              </a:extLst>
            </p:cNvPr>
            <p:cNvSpPr/>
            <p:nvPr/>
          </p:nvSpPr>
          <p:spPr>
            <a:xfrm>
              <a:off x="108959" y="2033244"/>
              <a:ext cx="1944367" cy="432061"/>
            </a:xfrm>
            <a:prstGeom prst="rect">
              <a:avLst/>
            </a:prstGeom>
          </p:spPr>
          <p:style>
            <a:lnRef idx="0">
              <a:scrgbClr r="0" g="0" b="0"/>
            </a:lnRef>
            <a:fillRef idx="0">
              <a:scrgbClr r="0" g="0" b="0"/>
            </a:fillRef>
            <a:effectRef idx="0">
              <a:scrgbClr r="0" g="0" b="0"/>
            </a:effectRef>
            <a:fontRef idx="minor">
              <a:schemeClr val="lt1"/>
            </a:fontRef>
          </p:style>
          <p:txBody>
            <a:bodyPr lIns="72390" tIns="72390" rIns="72390" bIns="72390" spcCol="1270" anchor="ctr"/>
            <a:lstStyle/>
            <a:p>
              <a:pPr algn="ctr" defTabSz="844550">
                <a:lnSpc>
                  <a:spcPct val="90000"/>
                </a:lnSpc>
                <a:spcAft>
                  <a:spcPct val="35000"/>
                </a:spcAft>
                <a:defRPr/>
              </a:pPr>
              <a:r>
                <a:rPr lang="zh-CN" altLang="en-US" sz="1900" b="1" dirty="0">
                  <a:solidFill>
                    <a:schemeClr val="tx1"/>
                  </a:solidFill>
                  <a:latin typeface="微软雅黑" pitchFamily="34" charset="-122"/>
                  <a:ea typeface="微软雅黑" pitchFamily="34" charset="-122"/>
                </a:rPr>
                <a:t>调试</a:t>
              </a:r>
              <a:r>
                <a:rPr lang="en-US" altLang="zh-CN" sz="1900" b="1" dirty="0">
                  <a:solidFill>
                    <a:schemeClr val="tx1"/>
                  </a:solidFill>
                  <a:latin typeface="微软雅黑" pitchFamily="34" charset="-122"/>
                  <a:ea typeface="微软雅黑" pitchFamily="34" charset="-122"/>
                </a:rPr>
                <a:t>debug</a:t>
              </a:r>
              <a:endParaRPr lang="zh-CN" altLang="en-US" sz="1900" b="1" dirty="0">
                <a:solidFill>
                  <a:schemeClr val="tx1"/>
                </a:solidFill>
                <a:latin typeface="微软雅黑" pitchFamily="34" charset="-122"/>
                <a:ea typeface="微软雅黑" pitchFamily="34" charset="-122"/>
              </a:endParaRPr>
            </a:p>
          </p:txBody>
        </p:sp>
      </p:grpSp>
      <p:grpSp>
        <p:nvGrpSpPr>
          <p:cNvPr id="11277" name="组合 8">
            <a:extLst>
              <a:ext uri="{FF2B5EF4-FFF2-40B4-BE49-F238E27FC236}">
                <a16:creationId xmlns:a16="http://schemas.microsoft.com/office/drawing/2014/main" id="{E7FD1645-1464-4414-87D7-AE3CA2E6CFB7}"/>
              </a:ext>
            </a:extLst>
          </p:cNvPr>
          <p:cNvGrpSpPr>
            <a:grpSpLocks/>
          </p:cNvGrpSpPr>
          <p:nvPr/>
        </p:nvGrpSpPr>
        <p:grpSpPr bwMode="auto">
          <a:xfrm>
            <a:off x="696913" y="3140968"/>
            <a:ext cx="1943100" cy="690562"/>
            <a:chOff x="108959" y="2033243"/>
            <a:chExt cx="1944367" cy="432062"/>
          </a:xfrm>
        </p:grpSpPr>
        <p:sp>
          <p:nvSpPr>
            <p:cNvPr id="25" name="矩形 24">
              <a:extLst>
                <a:ext uri="{FF2B5EF4-FFF2-40B4-BE49-F238E27FC236}">
                  <a16:creationId xmlns:a16="http://schemas.microsoft.com/office/drawing/2014/main" id="{EC3C0019-0CD5-47CE-A4EE-F42B972F8132}"/>
                </a:ext>
              </a:extLst>
            </p:cNvPr>
            <p:cNvSpPr/>
            <p:nvPr/>
          </p:nvSpPr>
          <p:spPr>
            <a:xfrm>
              <a:off x="108959" y="2033243"/>
              <a:ext cx="1944367" cy="432062"/>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矩形 26">
              <a:extLst>
                <a:ext uri="{FF2B5EF4-FFF2-40B4-BE49-F238E27FC236}">
                  <a16:creationId xmlns:a16="http://schemas.microsoft.com/office/drawing/2014/main" id="{B4D34F5F-AC7C-4D4A-A77B-B5BF63AD6D45}"/>
                </a:ext>
              </a:extLst>
            </p:cNvPr>
            <p:cNvSpPr/>
            <p:nvPr/>
          </p:nvSpPr>
          <p:spPr>
            <a:xfrm>
              <a:off x="108959" y="2033243"/>
              <a:ext cx="1944367" cy="432062"/>
            </a:xfrm>
            <a:prstGeom prst="rect">
              <a:avLst/>
            </a:prstGeom>
          </p:spPr>
          <p:style>
            <a:lnRef idx="0">
              <a:scrgbClr r="0" g="0" b="0"/>
            </a:lnRef>
            <a:fillRef idx="0">
              <a:scrgbClr r="0" g="0" b="0"/>
            </a:fillRef>
            <a:effectRef idx="0">
              <a:scrgbClr r="0" g="0" b="0"/>
            </a:effectRef>
            <a:fontRef idx="minor">
              <a:schemeClr val="lt1"/>
            </a:fontRef>
          </p:style>
          <p:txBody>
            <a:bodyPr lIns="72390" tIns="72390" rIns="72390" bIns="72390" spcCol="1270" anchor="ctr"/>
            <a:lstStyle/>
            <a:p>
              <a:pPr algn="ctr" defTabSz="844550">
                <a:lnSpc>
                  <a:spcPct val="90000"/>
                </a:lnSpc>
                <a:spcAft>
                  <a:spcPct val="35000"/>
                </a:spcAft>
                <a:defRPr/>
              </a:pPr>
              <a:r>
                <a:rPr lang="zh-CN" altLang="en-US" sz="1900" b="1" dirty="0">
                  <a:solidFill>
                    <a:schemeClr val="tx1"/>
                  </a:solidFill>
                  <a:latin typeface="微软雅黑" pitchFamily="34" charset="-122"/>
                  <a:ea typeface="微软雅黑" pitchFamily="34" charset="-122"/>
                </a:rPr>
                <a:t>调优 </a:t>
              </a:r>
              <a:r>
                <a:rPr lang="en-US" altLang="zh-CN" sz="1900" b="1" dirty="0">
                  <a:solidFill>
                    <a:schemeClr val="tx1"/>
                  </a:solidFill>
                  <a:latin typeface="微软雅黑" pitchFamily="34" charset="-122"/>
                  <a:ea typeface="微软雅黑" pitchFamily="34" charset="-122"/>
                </a:rPr>
                <a:t>tune (optimization)</a:t>
              </a:r>
              <a:endParaRPr lang="zh-CN" altLang="en-US" sz="1900" b="1" dirty="0">
                <a:solidFill>
                  <a:schemeClr val="tx1"/>
                </a:solidFill>
                <a:latin typeface="微软雅黑" pitchFamily="34" charset="-122"/>
                <a:ea typeface="微软雅黑" pitchFamily="34" charset="-122"/>
              </a:endParaRPr>
            </a:p>
          </p:txBody>
        </p:sp>
      </p:grpSp>
      <p:sp>
        <p:nvSpPr>
          <p:cNvPr id="20" name="卷形: 水平 19">
            <a:extLst>
              <a:ext uri="{FF2B5EF4-FFF2-40B4-BE49-F238E27FC236}">
                <a16:creationId xmlns:a16="http://schemas.microsoft.com/office/drawing/2014/main" id="{1A6AE6BC-83C3-4D0D-8C0E-914562D8456C}"/>
              </a:ext>
            </a:extLst>
          </p:cNvPr>
          <p:cNvSpPr/>
          <p:nvPr/>
        </p:nvSpPr>
        <p:spPr>
          <a:xfrm>
            <a:off x="407988" y="5544276"/>
            <a:ext cx="8208912" cy="671512"/>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0000FF"/>
                </a:solidFill>
                <a:latin typeface="楷体" panose="02010609060101010101" pitchFamily="49" charset="-122"/>
                <a:ea typeface="楷体" panose="02010609060101010101" pitchFamily="49" charset="-122"/>
              </a:rPr>
              <a:t>性能</a:t>
            </a:r>
            <a:r>
              <a:rPr lang="zh-CN" altLang="en-US" sz="2800" dirty="0">
                <a:solidFill>
                  <a:srgbClr val="0000FF"/>
                </a:solidFill>
                <a:latin typeface="楷体" panose="02010609060101010101" pitchFamily="49" charset="-122"/>
                <a:ea typeface="楷体" panose="02010609060101010101" pitchFamily="49" charset="-122"/>
              </a:rPr>
              <a:t>是系统性、综合性、实际体验到的算法复杂度</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7"/>
          <p:cNvGrpSpPr>
            <a:grpSpLocks/>
          </p:cNvGrpSpPr>
          <p:nvPr/>
        </p:nvGrpSpPr>
        <p:grpSpPr bwMode="auto">
          <a:xfrm>
            <a:off x="0" y="6427788"/>
            <a:ext cx="9144000" cy="457200"/>
            <a:chOff x="0" y="6427599"/>
            <a:chExt cx="9144000" cy="457389"/>
          </a:xfrm>
        </p:grpSpPr>
        <p:pic>
          <p:nvPicPr>
            <p:cNvPr id="9223"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19" name="Picture 4"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2"/>
          <p:cNvSpPr>
            <a:spLocks noGrp="1" noChangeArrowheads="1"/>
          </p:cNvSpPr>
          <p:nvPr>
            <p:ph type="title" idx="4294967295"/>
          </p:nvPr>
        </p:nvSpPr>
        <p:spPr>
          <a:xfrm>
            <a:off x="67444" y="44624"/>
            <a:ext cx="5008612" cy="714375"/>
          </a:xfrm>
        </p:spPr>
        <p:txBody>
          <a:bodyPr/>
          <a:lstStyle/>
          <a:p>
            <a:pPr algn="l"/>
            <a:r>
              <a:rPr lang="zh-CN" altLang="en-US" sz="4000" dirty="0">
                <a:latin typeface="微软雅黑" panose="020B0503020204020204" pitchFamily="34" charset="-122"/>
                <a:ea typeface="微软雅黑" panose="020B0503020204020204" pitchFamily="34" charset="-122"/>
              </a:rPr>
              <a:t>经济效果 </a:t>
            </a:r>
            <a:r>
              <a:rPr lang="en-US" altLang="zh-CN" sz="4000" dirty="0">
                <a:latin typeface="微软雅黑" panose="020B0503020204020204" pitchFamily="34" charset="-122"/>
                <a:ea typeface="微软雅黑" panose="020B0503020204020204" pitchFamily="34" charset="-122"/>
              </a:rPr>
              <a:t>+ </a:t>
            </a:r>
            <a:r>
              <a:rPr lang="zh-CN" altLang="en-US" sz="4000">
                <a:latin typeface="微软雅黑" panose="020B0503020204020204" pitchFamily="34" charset="-122"/>
                <a:ea typeface="微软雅黑" panose="020B0503020204020204" pitchFamily="34" charset="-122"/>
              </a:rPr>
              <a:t>学术成果</a:t>
            </a:r>
            <a:endParaRPr lang="zh-CN" altLang="en-US" sz="4000" dirty="0">
              <a:latin typeface="微软雅黑" panose="020B0503020204020204" pitchFamily="34" charset="-122"/>
              <a:ea typeface="微软雅黑" panose="020B0503020204020204" pitchFamily="34" charset="-122"/>
            </a:endParaRPr>
          </a:p>
        </p:txBody>
      </p:sp>
      <p:sp>
        <p:nvSpPr>
          <p:cNvPr id="11268" name="Rectangle 3"/>
          <p:cNvSpPr>
            <a:spLocks noGrp="1" noChangeArrowheads="1"/>
          </p:cNvSpPr>
          <p:nvPr>
            <p:ph idx="4294967295"/>
          </p:nvPr>
        </p:nvSpPr>
        <p:spPr>
          <a:xfrm>
            <a:off x="71883" y="980729"/>
            <a:ext cx="4284093" cy="2160239"/>
          </a:xfrm>
        </p:spPr>
        <p:txBody>
          <a:bodyPr/>
          <a:lstStyle/>
          <a:p>
            <a:pPr>
              <a:lnSpc>
                <a:spcPct val="90000"/>
              </a:lnSpc>
              <a:buFont typeface="Wingdings" panose="05000000000000000000" pitchFamily="2" charset="2"/>
              <a:buChar char="p"/>
              <a:defRPr/>
            </a:pPr>
            <a:r>
              <a:rPr lang="en-US" altLang="zh-CN" sz="2400" b="1" dirty="0">
                <a:solidFill>
                  <a:srgbClr val="462DFD"/>
                </a:solidFill>
                <a:latin typeface="微软雅黑" panose="020B0503020204020204" pitchFamily="34" charset="-122"/>
                <a:ea typeface="微软雅黑" panose="020B0503020204020204" pitchFamily="34" charset="-122"/>
              </a:rPr>
              <a:t>2017</a:t>
            </a:r>
            <a:r>
              <a:rPr lang="zh-CN" altLang="en-US" sz="2400" b="1" dirty="0">
                <a:solidFill>
                  <a:srgbClr val="462DFD"/>
                </a:solidFill>
                <a:latin typeface="微软雅黑" panose="020B0503020204020204" pitchFamily="34" charset="-122"/>
                <a:ea typeface="微软雅黑" panose="020B0503020204020204" pitchFamily="34" charset="-122"/>
              </a:rPr>
              <a:t>年</a:t>
            </a:r>
            <a:r>
              <a:rPr lang="en-US" altLang="zh-CN" sz="2400" b="1" dirty="0">
                <a:solidFill>
                  <a:srgbClr val="462DFD"/>
                </a:solidFill>
                <a:latin typeface="微软雅黑" panose="020B0503020204020204" pitchFamily="34" charset="-122"/>
                <a:ea typeface="微软雅黑" panose="020B0503020204020204" pitchFamily="34" charset="-122"/>
              </a:rPr>
              <a:t>9</a:t>
            </a:r>
            <a:r>
              <a:rPr lang="zh-CN" altLang="en-US" sz="2400" b="1" dirty="0">
                <a:solidFill>
                  <a:srgbClr val="462DFD"/>
                </a:solidFill>
                <a:latin typeface="微软雅黑" panose="020B0503020204020204" pitchFamily="34" charset="-122"/>
                <a:ea typeface="微软雅黑" panose="020B0503020204020204" pitchFamily="34" charset="-122"/>
              </a:rPr>
              <a:t>月上线</a:t>
            </a:r>
          </a:p>
          <a:p>
            <a:pPr lvl="1">
              <a:lnSpc>
                <a:spcPct val="90000"/>
              </a:lnSpc>
              <a:buFont typeface="Wingdings" panose="05000000000000000000" pitchFamily="2" charset="2"/>
              <a:buChar char="p"/>
              <a:defRPr/>
            </a:pPr>
            <a:r>
              <a:rPr lang="zh-CN" altLang="en-US" sz="2000" dirty="0">
                <a:latin typeface="微软雅黑" panose="020B0503020204020204" pitchFamily="34" charset="-122"/>
                <a:ea typeface="微软雅黑" panose="020B0503020204020204" pitchFamily="34" charset="-122"/>
              </a:rPr>
              <a:t>月均活跃用户已达</a:t>
            </a:r>
            <a:r>
              <a:rPr lang="en-US" altLang="zh-CN" sz="2000" dirty="0">
                <a:latin typeface="微软雅黑" panose="020B0503020204020204" pitchFamily="34" charset="-122"/>
                <a:ea typeface="微软雅黑" panose="020B0503020204020204" pitchFamily="34" charset="-122"/>
              </a:rPr>
              <a:t>700</a:t>
            </a:r>
            <a:r>
              <a:rPr lang="zh-CN" altLang="en-US" sz="2000" dirty="0">
                <a:latin typeface="微软雅黑" panose="020B0503020204020204" pitchFamily="34" charset="-122"/>
                <a:ea typeface="微软雅黑" panose="020B0503020204020204" pitchFamily="34" charset="-122"/>
              </a:rPr>
              <a:t>万</a:t>
            </a:r>
            <a:endParaRPr lang="en-US" altLang="zh-CN" sz="2000" dirty="0">
              <a:latin typeface="微软雅黑" panose="020B0503020204020204" pitchFamily="34" charset="-122"/>
              <a:ea typeface="微软雅黑" panose="020B0503020204020204" pitchFamily="34" charset="-122"/>
            </a:endParaRPr>
          </a:p>
          <a:p>
            <a:pPr lvl="1">
              <a:lnSpc>
                <a:spcPct val="90000"/>
              </a:lnSpc>
              <a:buFont typeface="Wingdings" panose="05000000000000000000" pitchFamily="2" charset="2"/>
              <a:buChar char="p"/>
              <a:defRPr/>
            </a:pPr>
            <a:r>
              <a:rPr lang="zh-CN" altLang="en-US" sz="2000" dirty="0">
                <a:latin typeface="微软雅黑" panose="020B0503020204020204" pitchFamily="34" charset="-122"/>
                <a:ea typeface="微软雅黑" panose="020B0503020204020204" pitchFamily="34" charset="-122"/>
              </a:rPr>
              <a:t>月均利润收入已达</a:t>
            </a:r>
            <a:r>
              <a:rPr lang="en-US" altLang="zh-CN" sz="2000" dirty="0">
                <a:latin typeface="微软雅黑" panose="020B0503020204020204" pitchFamily="34" charset="-122"/>
                <a:ea typeface="微软雅黑" panose="020B0503020204020204" pitchFamily="34" charset="-122"/>
              </a:rPr>
              <a:t>4700</a:t>
            </a:r>
            <a:r>
              <a:rPr lang="zh-CN" altLang="en-US" sz="2000" dirty="0">
                <a:latin typeface="微软雅黑" panose="020B0503020204020204" pitchFamily="34" charset="-122"/>
                <a:ea typeface="微软雅黑" panose="020B0503020204020204" pitchFamily="34" charset="-122"/>
              </a:rPr>
              <a:t>万</a:t>
            </a:r>
            <a:endParaRPr lang="en-US" altLang="zh-CN" sz="2000" dirty="0">
              <a:latin typeface="微软雅黑" panose="020B0503020204020204" pitchFamily="34" charset="-122"/>
              <a:ea typeface="微软雅黑" panose="020B0503020204020204" pitchFamily="34" charset="-122"/>
            </a:endParaRPr>
          </a:p>
          <a:p>
            <a:pPr lvl="1">
              <a:lnSpc>
                <a:spcPct val="90000"/>
              </a:lnSpc>
              <a:buFont typeface="Wingdings" panose="05000000000000000000" pitchFamily="2" charset="2"/>
              <a:buChar char="p"/>
              <a:defRPr/>
            </a:pPr>
            <a:r>
              <a:rPr lang="zh-CN" altLang="en-US" sz="2000" dirty="0">
                <a:latin typeface="微软雅黑" panose="020B0503020204020204" pitchFamily="34" charset="-122"/>
                <a:ea typeface="微软雅黑" panose="020B0503020204020204" pitchFamily="34" charset="-122"/>
              </a:rPr>
              <a:t>除夕夜一晚上收入</a:t>
            </a:r>
            <a:r>
              <a:rPr lang="en-US" altLang="zh-CN" sz="2000" dirty="0">
                <a:latin typeface="微软雅黑" panose="020B0503020204020204" pitchFamily="34" charset="-122"/>
                <a:ea typeface="微软雅黑" panose="020B0503020204020204" pitchFamily="34" charset="-122"/>
              </a:rPr>
              <a:t>1000</a:t>
            </a:r>
            <a:r>
              <a:rPr lang="zh-CN" altLang="en-US" sz="2000" dirty="0">
                <a:latin typeface="微软雅黑" panose="020B0503020204020204" pitchFamily="34" charset="-122"/>
                <a:ea typeface="微软雅黑" panose="020B0503020204020204" pitchFamily="34" charset="-122"/>
              </a:rPr>
              <a:t>万</a:t>
            </a:r>
            <a:endParaRPr lang="en-US" altLang="zh-CN" sz="2000" dirty="0">
              <a:latin typeface="微软雅黑" panose="020B0503020204020204" pitchFamily="34" charset="-122"/>
              <a:ea typeface="微软雅黑" panose="020B0503020204020204" pitchFamily="34" charset="-122"/>
            </a:endParaRPr>
          </a:p>
          <a:p>
            <a:pPr lvl="1">
              <a:lnSpc>
                <a:spcPct val="90000"/>
              </a:lnSpc>
              <a:buFont typeface="Wingdings" panose="05000000000000000000" pitchFamily="2" charset="2"/>
              <a:buChar char="p"/>
              <a:defRPr/>
            </a:pPr>
            <a:r>
              <a:rPr lang="zh-CN" altLang="en-US" sz="2000" dirty="0">
                <a:latin typeface="微软雅黑" panose="020B0503020204020204" pitchFamily="34" charset="-122"/>
                <a:ea typeface="微软雅黑" panose="020B0503020204020204" pitchFamily="34" charset="-122"/>
              </a:rPr>
              <a:t>腾讯</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清华联合研发，</a:t>
            </a:r>
            <a:r>
              <a:rPr lang="en-US" altLang="zh-CN" sz="2000" dirty="0">
                <a:latin typeface="微软雅黑" panose="020B0503020204020204" pitchFamily="34" charset="-122"/>
                <a:ea typeface="微软雅黑" panose="020B0503020204020204" pitchFamily="34" charset="-122"/>
              </a:rPr>
              <a:t>Google</a:t>
            </a:r>
            <a:r>
              <a:rPr lang="zh-CN" altLang="en-US" sz="2000" dirty="0">
                <a:latin typeface="微软雅黑" panose="020B0503020204020204" pitchFamily="34" charset="-122"/>
                <a:ea typeface="微软雅黑" panose="020B0503020204020204" pitchFamily="34" charset="-122"/>
              </a:rPr>
              <a:t>上门求合作</a:t>
            </a:r>
            <a:r>
              <a:rPr lang="en-US" altLang="zh-CN" sz="2000" dirty="0">
                <a:latin typeface="微软雅黑" panose="020B0503020204020204" pitchFamily="34" charset="-122"/>
                <a:ea typeface="微软雅黑" panose="020B0503020204020204" pitchFamily="34" charset="-122"/>
                <a:sym typeface="Wingdings" panose="05000000000000000000" pitchFamily="2" charset="2"/>
              </a:rPr>
              <a:t></a:t>
            </a:r>
            <a:endParaRPr lang="en-US" altLang="zh-CN" sz="2000" dirty="0">
              <a:latin typeface="微软雅黑" panose="020B0503020204020204" pitchFamily="34" charset="-122"/>
              <a:ea typeface="微软雅黑" panose="020B0503020204020204" pitchFamily="34" charset="-122"/>
            </a:endParaRPr>
          </a:p>
          <a:p>
            <a:pPr lvl="1">
              <a:lnSpc>
                <a:spcPct val="90000"/>
              </a:lnSpc>
              <a:buFont typeface="Wingdings" panose="05000000000000000000" pitchFamily="2" charset="2"/>
              <a:buChar char="p"/>
              <a:defRPr/>
            </a:pPr>
            <a:endParaRPr lang="en-US" altLang="zh-CN" sz="2000" dirty="0">
              <a:solidFill>
                <a:srgbClr val="C00000"/>
              </a:solidFill>
              <a:latin typeface="微软雅黑" panose="020B0503020204020204" pitchFamily="34" charset="-122"/>
              <a:ea typeface="微软雅黑" panose="020B0503020204020204" pitchFamily="34" charset="-122"/>
            </a:endParaRPr>
          </a:p>
        </p:txBody>
      </p:sp>
      <p:sp>
        <p:nvSpPr>
          <p:cNvPr id="922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F7257D0-968D-48C9-894E-FD8647D45774}" type="slidenum">
              <a:rPr lang="en-US" altLang="zh-CN" sz="2400" smtClean="0">
                <a:latin typeface="微软雅黑" panose="020B0503020204020204" pitchFamily="34" charset="-122"/>
                <a:ea typeface="微软雅黑" panose="020B0503020204020204" pitchFamily="34" charset="-122"/>
              </a:rPr>
              <a:pPr>
                <a:spcBef>
                  <a:spcPct val="0"/>
                </a:spcBef>
                <a:buFontTx/>
                <a:buNone/>
              </a:pPr>
              <a:t>30</a:t>
            </a:fld>
            <a:endParaRPr lang="en-US" altLang="zh-CN" sz="240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B3FC18E7-09BE-48F5-98EE-ED43C5856BE1}"/>
              </a:ext>
            </a:extLst>
          </p:cNvPr>
          <p:cNvPicPr>
            <a:picLocks noChangeAspect="1"/>
          </p:cNvPicPr>
          <p:nvPr/>
        </p:nvPicPr>
        <p:blipFill>
          <a:blip r:embed="rId5"/>
          <a:stretch>
            <a:fillRect/>
          </a:stretch>
        </p:blipFill>
        <p:spPr>
          <a:xfrm>
            <a:off x="1457908" y="4084311"/>
            <a:ext cx="6228184" cy="2092062"/>
          </a:xfrm>
          <a:prstGeom prst="rect">
            <a:avLst/>
          </a:prstGeom>
        </p:spPr>
      </p:pic>
      <p:sp>
        <p:nvSpPr>
          <p:cNvPr id="4" name="矩形 3">
            <a:extLst>
              <a:ext uri="{FF2B5EF4-FFF2-40B4-BE49-F238E27FC236}">
                <a16:creationId xmlns:a16="http://schemas.microsoft.com/office/drawing/2014/main" id="{8ABB3F36-93E4-41EC-A2E7-4870174D2615}"/>
              </a:ext>
            </a:extLst>
          </p:cNvPr>
          <p:cNvSpPr/>
          <p:nvPr/>
        </p:nvSpPr>
        <p:spPr>
          <a:xfrm>
            <a:off x="4211960" y="980728"/>
            <a:ext cx="4860157" cy="1169551"/>
          </a:xfrm>
          <a:prstGeom prst="rect">
            <a:avLst/>
          </a:prstGeom>
        </p:spPr>
        <p:txBody>
          <a:bodyPr wrap="square">
            <a:spAutoFit/>
          </a:bodyPr>
          <a:lstStyle/>
          <a:p>
            <a:r>
              <a:rPr lang="en-US" altLang="zh-CN" sz="1400" dirty="0">
                <a:solidFill>
                  <a:srgbClr val="000000"/>
                </a:solidFill>
                <a:latin typeface="微软雅黑" panose="020B0503020204020204" pitchFamily="34" charset="-122"/>
                <a:ea typeface="微软雅黑" panose="020B0503020204020204" pitchFamily="34" charset="-122"/>
              </a:rPr>
              <a:t>Qifan Yang, </a:t>
            </a:r>
            <a:r>
              <a:rPr lang="en-US" altLang="zh-CN" sz="1400" dirty="0" err="1">
                <a:solidFill>
                  <a:srgbClr val="000000"/>
                </a:solidFill>
                <a:latin typeface="微软雅黑" panose="020B0503020204020204" pitchFamily="34" charset="-122"/>
                <a:ea typeface="微软雅黑" panose="020B0503020204020204" pitchFamily="34" charset="-122"/>
              </a:rPr>
              <a:t>Zhenhua</a:t>
            </a:r>
            <a:r>
              <a:rPr lang="en-US" altLang="zh-CN" sz="1400" dirty="0">
                <a:solidFill>
                  <a:srgbClr val="000000"/>
                </a:solidFill>
                <a:latin typeface="微软雅黑" panose="020B0503020204020204" pitchFamily="34" charset="-122"/>
                <a:ea typeface="微软雅黑" panose="020B0503020204020204" pitchFamily="34" charset="-122"/>
              </a:rPr>
              <a:t> Li*, </a:t>
            </a:r>
            <a:r>
              <a:rPr lang="en-US" altLang="zh-CN" sz="1400" dirty="0" err="1">
                <a:solidFill>
                  <a:srgbClr val="000000"/>
                </a:solidFill>
                <a:latin typeface="微软雅黑" panose="020B0503020204020204" pitchFamily="34" charset="-122"/>
                <a:ea typeface="微软雅黑" panose="020B0503020204020204" pitchFamily="34" charset="-122"/>
              </a:rPr>
              <a:t>Yunhao</a:t>
            </a:r>
            <a:r>
              <a:rPr lang="en-US" altLang="zh-CN" sz="1400" dirty="0">
                <a:solidFill>
                  <a:srgbClr val="000000"/>
                </a:solidFill>
                <a:latin typeface="微软雅黑" panose="020B0503020204020204" pitchFamily="34" charset="-122"/>
                <a:ea typeface="微软雅黑" panose="020B0503020204020204" pitchFamily="34" charset="-122"/>
              </a:rPr>
              <a:t> Liu, Hai Long, et al. </a:t>
            </a:r>
          </a:p>
          <a:p>
            <a:r>
              <a:rPr lang="en-US" altLang="zh-CN" sz="1400" b="1" dirty="0">
                <a:solidFill>
                  <a:srgbClr val="000000"/>
                </a:solidFill>
                <a:latin typeface="微软雅黑" panose="020B0503020204020204" pitchFamily="34" charset="-122"/>
                <a:ea typeface="微软雅黑" panose="020B0503020204020204" pitchFamily="34" charset="-122"/>
                <a:hlinkClick r:id="rId6"/>
              </a:rPr>
              <a:t>Mobile Gaming on Personal Computers with Direct Android Emulation</a:t>
            </a:r>
            <a:r>
              <a:rPr lang="en-US" altLang="zh-CN" sz="1400" dirty="0">
                <a:solidFill>
                  <a:srgbClr val="000000"/>
                </a:solidFill>
                <a:latin typeface="微软雅黑" panose="020B0503020204020204" pitchFamily="34" charset="-122"/>
                <a:ea typeface="微软雅黑" panose="020B0503020204020204" pitchFamily="34" charset="-122"/>
              </a:rPr>
              <a:t>. </a:t>
            </a:r>
          </a:p>
          <a:p>
            <a:r>
              <a:rPr lang="en-US" altLang="zh-CN" sz="1400" i="1" dirty="0">
                <a:solidFill>
                  <a:srgbClr val="000000"/>
                </a:solidFill>
                <a:latin typeface="微软雅黑" panose="020B0503020204020204" pitchFamily="34" charset="-122"/>
                <a:ea typeface="微软雅黑" panose="020B0503020204020204" pitchFamily="34" charset="-122"/>
              </a:rPr>
              <a:t>The 25th ACM Annual International Conference on Mobile Computing and Networking (</a:t>
            </a:r>
            <a:r>
              <a:rPr lang="en-US" altLang="zh-CN" sz="1400" b="1" i="1" dirty="0">
                <a:solidFill>
                  <a:srgbClr val="000000"/>
                </a:solidFill>
                <a:latin typeface="微软雅黑" panose="020B0503020204020204" pitchFamily="34" charset="-122"/>
                <a:ea typeface="微软雅黑" panose="020B0503020204020204" pitchFamily="34" charset="-122"/>
              </a:rPr>
              <a:t>MobiCom</a:t>
            </a:r>
            <a:r>
              <a:rPr lang="en-US" altLang="zh-CN" sz="1400" i="1" dirty="0">
                <a:solidFill>
                  <a:srgbClr val="000000"/>
                </a:solidFill>
                <a:latin typeface="微软雅黑" panose="020B0503020204020204" pitchFamily="34" charset="-122"/>
                <a:ea typeface="微软雅黑" panose="020B0503020204020204" pitchFamily="34" charset="-122"/>
              </a:rPr>
              <a:t>)</a:t>
            </a:r>
            <a:r>
              <a:rPr lang="en-US" altLang="zh-CN" sz="1400" dirty="0">
                <a:solidFill>
                  <a:srgbClr val="000000"/>
                </a:solidFill>
                <a:latin typeface="微软雅黑" panose="020B0503020204020204" pitchFamily="34" charset="-122"/>
                <a:ea typeface="微软雅黑" panose="020B0503020204020204" pitchFamily="34" charset="-122"/>
              </a:rPr>
              <a:t>, 2019</a:t>
            </a:r>
            <a:endParaRPr lang="zh-CN" altLang="en-US" sz="1400" dirty="0">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242ECA3E-4073-4605-94C8-04EFC34E6801}"/>
              </a:ext>
            </a:extLst>
          </p:cNvPr>
          <p:cNvPicPr>
            <a:picLocks noChangeAspect="1"/>
          </p:cNvPicPr>
          <p:nvPr/>
        </p:nvPicPr>
        <p:blipFill>
          <a:blip r:embed="rId7"/>
          <a:stretch>
            <a:fillRect/>
          </a:stretch>
        </p:blipFill>
        <p:spPr>
          <a:xfrm>
            <a:off x="5292080" y="2363466"/>
            <a:ext cx="2893833" cy="15373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4603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
          <p:cNvGrpSpPr>
            <a:grpSpLocks/>
          </p:cNvGrpSpPr>
          <p:nvPr/>
        </p:nvGrpSpPr>
        <p:grpSpPr bwMode="auto">
          <a:xfrm>
            <a:off x="0" y="6427788"/>
            <a:ext cx="9144000" cy="457200"/>
            <a:chOff x="0" y="6427599"/>
            <a:chExt cx="9144000" cy="457389"/>
          </a:xfrm>
        </p:grpSpPr>
        <p:pic>
          <p:nvPicPr>
            <p:cNvPr id="7198"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1" name="Picture 27"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ectangle 2"/>
          <p:cNvSpPr>
            <a:spLocks noGrp="1" noChangeArrowheads="1"/>
          </p:cNvSpPr>
          <p:nvPr>
            <p:ph type="title" idx="4294967295"/>
          </p:nvPr>
        </p:nvSpPr>
        <p:spPr>
          <a:xfrm>
            <a:off x="35496" y="96838"/>
            <a:ext cx="8460556" cy="631825"/>
          </a:xfrm>
        </p:spPr>
        <p:txBody>
          <a:bodyPr>
            <a:noAutofit/>
          </a:bodyPr>
          <a:lstStyle/>
          <a:p>
            <a:pPr algn="l">
              <a:defRPr/>
            </a:pPr>
            <a:r>
              <a:rPr lang="zh-CN" altLang="en-US" sz="4000" dirty="0">
                <a:latin typeface="微软雅黑" panose="020B0503020204020204" pitchFamily="34" charset="-122"/>
                <a:ea typeface="微软雅黑" panose="020B0503020204020204" pitchFamily="34" charset="-122"/>
              </a:rPr>
              <a:t>基于隐式操作的云存储无锁协同编辑</a:t>
            </a:r>
            <a:endParaRPr lang="en-US" sz="40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17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F1492EE-5D34-45F5-9E37-F4E065EB2A64}" type="slidenum">
              <a:rPr lang="en-US" altLang="zh-CN" sz="2400" smtClean="0"/>
              <a:pPr>
                <a:spcBef>
                  <a:spcPct val="0"/>
                </a:spcBef>
                <a:buFontTx/>
                <a:buNone/>
              </a:pPr>
              <a:t>31</a:t>
            </a:fld>
            <a:endParaRPr lang="en-US" altLang="zh-CN" sz="2400"/>
          </a:p>
        </p:txBody>
      </p:sp>
      <p:sp>
        <p:nvSpPr>
          <p:cNvPr id="40" name="文本框 39">
            <a:extLst>
              <a:ext uri="{FF2B5EF4-FFF2-40B4-BE49-F238E27FC236}">
                <a16:creationId xmlns:a16="http://schemas.microsoft.com/office/drawing/2014/main" id="{21807CA6-5B87-42D0-AD0C-8E4639C32E2F}"/>
              </a:ext>
            </a:extLst>
          </p:cNvPr>
          <p:cNvSpPr txBox="1"/>
          <p:nvPr/>
        </p:nvSpPr>
        <p:spPr>
          <a:xfrm>
            <a:off x="899592" y="1868631"/>
            <a:ext cx="7301163"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研究</a:t>
            </a:r>
            <a:r>
              <a:rPr lang="zh-CN" altLang="en-US" sz="4000" dirty="0">
                <a:latin typeface="微软雅黑" panose="020B0503020204020204" pitchFamily="34" charset="-122"/>
                <a:ea typeface="微软雅黑" panose="020B0503020204020204" pitchFamily="34" charset="-122"/>
              </a:rPr>
              <a:t>背景</a:t>
            </a:r>
            <a:endParaRPr lang="en-US" altLang="zh-CN" sz="3200" dirty="0">
              <a:latin typeface="微软雅黑" panose="020B0503020204020204" pitchFamily="34" charset="-122"/>
              <a:ea typeface="微软雅黑" panose="020B0503020204020204" pitchFamily="34" charset="-122"/>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rPr>
              <a:t>你和导师</a:t>
            </a:r>
            <a:r>
              <a:rPr kumimoji="0" lang="en-US" altLang="zh-CN" sz="3200" b="0" i="0" u="none" strike="noStrike" kern="120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rPr>
              <a:t>/</a:t>
            </a:r>
            <a:r>
              <a:rPr kumimoji="0" lang="zh-CN" altLang="en-US" sz="3200" b="0" i="0" u="none" strike="noStrike" kern="120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rPr>
              <a:t>学生是如何协同编辑论文的？</a:t>
            </a:r>
            <a:endParaRPr kumimoji="0" lang="en-US" altLang="zh-CN" sz="3200" b="0" i="0" u="none" strike="noStrike" kern="120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endParaRPr>
          </a:p>
        </p:txBody>
      </p:sp>
      <p:pic>
        <p:nvPicPr>
          <p:cNvPr id="1028" name="Picture 4">
            <a:extLst>
              <a:ext uri="{FF2B5EF4-FFF2-40B4-BE49-F238E27FC236}">
                <a16:creationId xmlns:a16="http://schemas.microsoft.com/office/drawing/2014/main" id="{B12D6DA8-5CAA-4512-9A53-5425E0C6D9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3190162"/>
            <a:ext cx="2381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google docs">
            <a:extLst>
              <a:ext uri="{FF2B5EF4-FFF2-40B4-BE49-F238E27FC236}">
                <a16:creationId xmlns:a16="http://schemas.microsoft.com/office/drawing/2014/main" id="{34573E6D-00B4-474B-B2A1-B874A2822A1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9852" y="3573016"/>
            <a:ext cx="2256204" cy="169215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6285CCD9-78D9-4513-B1C6-0E072CAFD6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7442" y="3501008"/>
            <a:ext cx="3495038" cy="1831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7"/>
          <p:cNvGrpSpPr>
            <a:grpSpLocks/>
          </p:cNvGrpSpPr>
          <p:nvPr/>
        </p:nvGrpSpPr>
        <p:grpSpPr bwMode="auto">
          <a:xfrm>
            <a:off x="0" y="6427788"/>
            <a:ext cx="9144000" cy="457200"/>
            <a:chOff x="0" y="6427599"/>
            <a:chExt cx="9144000" cy="457389"/>
          </a:xfrm>
        </p:grpSpPr>
        <p:pic>
          <p:nvPicPr>
            <p:cNvPr id="9223"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19" name="Picture 4"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2"/>
          <p:cNvSpPr>
            <a:spLocks noGrp="1" noChangeArrowheads="1"/>
          </p:cNvSpPr>
          <p:nvPr>
            <p:ph type="title" idx="4294967295"/>
          </p:nvPr>
        </p:nvSpPr>
        <p:spPr>
          <a:xfrm>
            <a:off x="67444" y="44624"/>
            <a:ext cx="7672908" cy="714375"/>
          </a:xfrm>
        </p:spPr>
        <p:txBody>
          <a:bodyPr/>
          <a:lstStyle/>
          <a:p>
            <a:pPr algn="l"/>
            <a:r>
              <a:rPr lang="zh-CN" altLang="en-US" sz="4000" dirty="0">
                <a:latin typeface="微软雅黑" panose="020B0503020204020204" pitchFamily="34" charset="-122"/>
                <a:ea typeface="微软雅黑" panose="020B0503020204020204" pitchFamily="34" charset="-122"/>
              </a:rPr>
              <a:t>版本控制系统 </a:t>
            </a:r>
            <a:r>
              <a:rPr lang="en-US" altLang="zh-CN" sz="4000" dirty="0">
                <a:latin typeface="微软雅黑" panose="020B0503020204020204" pitchFamily="34" charset="-122"/>
                <a:ea typeface="微软雅黑" panose="020B0503020204020204" pitchFamily="34" charset="-122"/>
              </a:rPr>
              <a:t>vs </a:t>
            </a:r>
            <a:r>
              <a:rPr lang="zh-CN" altLang="en-US" sz="4000" dirty="0">
                <a:latin typeface="微软雅黑" panose="020B0503020204020204" pitchFamily="34" charset="-122"/>
                <a:ea typeface="微软雅黑" panose="020B0503020204020204" pitchFamily="34" charset="-122"/>
              </a:rPr>
              <a:t>云存储协同编辑</a:t>
            </a:r>
          </a:p>
        </p:txBody>
      </p:sp>
      <p:sp>
        <p:nvSpPr>
          <p:cNvPr id="922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F7257D0-968D-48C9-894E-FD8647D45774}" type="slidenum">
              <a:rPr lang="en-US" altLang="zh-CN" sz="2400" smtClean="0">
                <a:latin typeface="微软雅黑" panose="020B0503020204020204" pitchFamily="34" charset="-122"/>
                <a:ea typeface="微软雅黑" panose="020B0503020204020204" pitchFamily="34" charset="-122"/>
              </a:rPr>
              <a:pPr>
                <a:spcBef>
                  <a:spcPct val="0"/>
                </a:spcBef>
                <a:buFontTx/>
                <a:buNone/>
              </a:pPr>
              <a:t>32</a:t>
            </a:fld>
            <a:endParaRPr lang="en-US" altLang="zh-CN" sz="240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ED9AC8B8-180B-41D2-A129-CE291551DD4C}"/>
              </a:ext>
            </a:extLst>
          </p:cNvPr>
          <p:cNvSpPr txBox="1"/>
          <p:nvPr/>
        </p:nvSpPr>
        <p:spPr>
          <a:xfrm>
            <a:off x="3521049" y="1844824"/>
            <a:ext cx="4896542" cy="1569660"/>
          </a:xfrm>
          <a:prstGeom prst="rect">
            <a:avLst/>
          </a:prstGeom>
          <a:noFill/>
        </p:spPr>
        <p:txBody>
          <a:bodyPr wrap="square" rtlCol="0">
            <a:spAutoFit/>
          </a:bodyPr>
          <a:lstStyle/>
          <a:p>
            <a:pPr marL="457200" indent="-457200">
              <a:buFont typeface="Wingdings" panose="05000000000000000000" pitchFamily="2" charset="2"/>
              <a:buChar char="p"/>
            </a:pPr>
            <a:r>
              <a:rPr lang="zh-CN" altLang="en-US" sz="3200" dirty="0">
                <a:latin typeface="微软雅黑" panose="020B0503020204020204" pitchFamily="34" charset="-122"/>
                <a:ea typeface="微软雅黑" panose="020B0503020204020204" pitchFamily="34" charset="-122"/>
              </a:rPr>
              <a:t>严格串行提交</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行锁</a:t>
            </a:r>
            <a:endParaRPr lang="en-US" altLang="zh-CN" sz="32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ü"/>
            </a:pPr>
            <a:r>
              <a:rPr lang="zh-CN" altLang="en-US" sz="3200" dirty="0">
                <a:solidFill>
                  <a:srgbClr val="0070C0"/>
                </a:solidFill>
                <a:latin typeface="微软雅黑" panose="020B0503020204020204" pitchFamily="34" charset="-122"/>
                <a:ea typeface="微软雅黑" panose="020B0503020204020204" pitchFamily="34" charset="-122"/>
              </a:rPr>
              <a:t>能有效避免和解决冲突</a:t>
            </a:r>
            <a:endParaRPr lang="en-US" altLang="zh-CN" sz="3200" dirty="0">
              <a:solidFill>
                <a:srgbClr val="0070C0"/>
              </a:solidFill>
              <a:latin typeface="微软雅黑" panose="020B0503020204020204" pitchFamily="34" charset="-122"/>
              <a:ea typeface="微软雅黑" panose="020B0503020204020204" pitchFamily="34" charset="-122"/>
            </a:endParaRPr>
          </a:p>
          <a:p>
            <a:pPr marL="457200" indent="-457200">
              <a:buFont typeface="微软雅黑" panose="020B0503020204020204" pitchFamily="34" charset="-122"/>
              <a:buChar char="x"/>
            </a:pPr>
            <a:r>
              <a:rPr lang="zh-CN" altLang="en-US" sz="3200" dirty="0">
                <a:solidFill>
                  <a:srgbClr val="FF0000"/>
                </a:solidFill>
                <a:latin typeface="微软雅黑" panose="020B0503020204020204" pitchFamily="34" charset="-122"/>
                <a:ea typeface="微软雅黑" panose="020B0503020204020204" pitchFamily="34" charset="-122"/>
              </a:rPr>
              <a:t>学习成本高，使用麻烦</a:t>
            </a:r>
          </a:p>
        </p:txBody>
      </p:sp>
      <p:pic>
        <p:nvPicPr>
          <p:cNvPr id="19" name="Picture 6" descr="Image result for svn git">
            <a:extLst>
              <a:ext uri="{FF2B5EF4-FFF2-40B4-BE49-F238E27FC236}">
                <a16:creationId xmlns:a16="http://schemas.microsoft.com/office/drawing/2014/main" id="{5DA6313F-BAED-4D1B-87FB-E876242F098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21" t="2522" r="2121" b="2522"/>
          <a:stretch/>
        </p:blipFill>
        <p:spPr bwMode="auto">
          <a:xfrm>
            <a:off x="262598" y="1700808"/>
            <a:ext cx="3157274" cy="188584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92C4E639-6ABF-46D4-8496-FF2A2611B564}"/>
              </a:ext>
            </a:extLst>
          </p:cNvPr>
          <p:cNvSpPr/>
          <p:nvPr/>
        </p:nvSpPr>
        <p:spPr>
          <a:xfrm>
            <a:off x="251520" y="1167135"/>
            <a:ext cx="3240359" cy="461665"/>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版本控制系统（</a:t>
            </a:r>
            <a:r>
              <a:rPr lang="en-US" altLang="zh-CN" sz="2400" dirty="0">
                <a:latin typeface="微软雅黑" panose="020B0503020204020204" pitchFamily="34" charset="-122"/>
                <a:ea typeface="微软雅黑" panose="020B0503020204020204" pitchFamily="34" charset="-122"/>
              </a:rPr>
              <a:t>VCS</a:t>
            </a:r>
            <a:r>
              <a:rPr lang="zh-CN" altLang="en-US" sz="2400" dirty="0">
                <a:latin typeface="微软雅黑" panose="020B0503020204020204" pitchFamily="34" charset="-122"/>
                <a:ea typeface="微软雅黑" panose="020B0503020204020204" pitchFamily="34" charset="-122"/>
              </a:rPr>
              <a:t>）</a:t>
            </a:r>
            <a:endParaRPr lang="zh-CN" altLang="en-US" sz="2400" dirty="0"/>
          </a:p>
        </p:txBody>
      </p:sp>
      <p:pic>
        <p:nvPicPr>
          <p:cNvPr id="2050" name="Picture 2" descr="Related image">
            <a:extLst>
              <a:ext uri="{FF2B5EF4-FFF2-40B4-BE49-F238E27FC236}">
                <a16:creationId xmlns:a16="http://schemas.microsoft.com/office/drawing/2014/main" id="{B98E6984-0CD5-47C6-BCDD-E6EA50B8743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1651" b="19518"/>
          <a:stretch/>
        </p:blipFill>
        <p:spPr bwMode="auto">
          <a:xfrm>
            <a:off x="253150" y="4049402"/>
            <a:ext cx="3128177" cy="1467830"/>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21">
            <a:extLst>
              <a:ext uri="{FF2B5EF4-FFF2-40B4-BE49-F238E27FC236}">
                <a16:creationId xmlns:a16="http://schemas.microsoft.com/office/drawing/2014/main" id="{FCC9255E-EB4A-4937-B5DB-7D8AE1A7CC4E}"/>
              </a:ext>
            </a:extLst>
          </p:cNvPr>
          <p:cNvSpPr/>
          <p:nvPr/>
        </p:nvSpPr>
        <p:spPr>
          <a:xfrm>
            <a:off x="539552" y="5638021"/>
            <a:ext cx="2448272" cy="461665"/>
          </a:xfrm>
          <a:prstGeom prst="rect">
            <a:avLst/>
          </a:prstGeom>
        </p:spPr>
        <p:txBody>
          <a:bodyPr wrap="square">
            <a:spAutoFit/>
          </a:bodyPr>
          <a:lstStyle/>
          <a:p>
            <a:r>
              <a:rPr lang="zh-CN" altLang="en-US" sz="2400" dirty="0">
                <a:latin typeface="微软雅黑" panose="020B0503020204020204" pitchFamily="34" charset="-122"/>
                <a:ea typeface="微软雅黑" panose="020B0503020204020204" pitchFamily="34" charset="-122"/>
              </a:rPr>
              <a:t>云存储协同编辑</a:t>
            </a:r>
            <a:endParaRPr lang="zh-CN" altLang="en-US" sz="2400" dirty="0"/>
          </a:p>
        </p:txBody>
      </p:sp>
      <p:sp>
        <p:nvSpPr>
          <p:cNvPr id="23" name="文本框 22">
            <a:extLst>
              <a:ext uri="{FF2B5EF4-FFF2-40B4-BE49-F238E27FC236}">
                <a16:creationId xmlns:a16="http://schemas.microsoft.com/office/drawing/2014/main" id="{B5E25BD5-4680-4737-BD9A-A8BBDCDAB887}"/>
              </a:ext>
            </a:extLst>
          </p:cNvPr>
          <p:cNvSpPr txBox="1"/>
          <p:nvPr/>
        </p:nvSpPr>
        <p:spPr>
          <a:xfrm>
            <a:off x="3549182" y="4068361"/>
            <a:ext cx="5487313" cy="1569660"/>
          </a:xfrm>
          <a:prstGeom prst="rect">
            <a:avLst/>
          </a:prstGeom>
          <a:noFill/>
        </p:spPr>
        <p:txBody>
          <a:bodyPr wrap="square" rtlCol="0">
            <a:spAutoFit/>
          </a:bodyPr>
          <a:lstStyle/>
          <a:p>
            <a:pPr marL="457200" indent="-457200">
              <a:buFont typeface="Wingdings" panose="05000000000000000000" pitchFamily="2" charset="2"/>
              <a:buChar char="p"/>
            </a:pPr>
            <a:r>
              <a:rPr lang="zh-CN" altLang="en-US" sz="3200" dirty="0">
                <a:latin typeface="微软雅黑" panose="020B0503020204020204" pitchFamily="34" charset="-122"/>
                <a:ea typeface="微软雅黑" panose="020B0503020204020204" pitchFamily="34" charset="-122"/>
              </a:rPr>
              <a:t>随心所欲提交（</a:t>
            </a:r>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文件锁）</a:t>
            </a:r>
            <a:endParaRPr lang="en-US" altLang="zh-CN" sz="32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ü"/>
            </a:pPr>
            <a:r>
              <a:rPr lang="zh-CN" altLang="en-US" sz="3200" dirty="0">
                <a:solidFill>
                  <a:srgbClr val="0070C0"/>
                </a:solidFill>
                <a:latin typeface="微软雅黑" panose="020B0503020204020204" pitchFamily="34" charset="-122"/>
                <a:ea typeface="微软雅黑" panose="020B0503020204020204" pitchFamily="34" charset="-122"/>
              </a:rPr>
              <a:t>简单易用、透明高效</a:t>
            </a:r>
            <a:endParaRPr lang="en-US" altLang="zh-CN" sz="3200" dirty="0">
              <a:solidFill>
                <a:srgbClr val="0070C0"/>
              </a:solidFill>
              <a:latin typeface="微软雅黑" panose="020B0503020204020204" pitchFamily="34" charset="-122"/>
              <a:ea typeface="微软雅黑" panose="020B0503020204020204" pitchFamily="34" charset="-122"/>
            </a:endParaRPr>
          </a:p>
          <a:p>
            <a:pPr marL="457200" indent="-457200">
              <a:buFont typeface="微软雅黑" panose="020B0503020204020204" pitchFamily="34" charset="-122"/>
              <a:buChar char="x"/>
            </a:pPr>
            <a:r>
              <a:rPr lang="zh-CN" altLang="en-US" sz="3200" dirty="0">
                <a:solidFill>
                  <a:srgbClr val="FF0000"/>
                </a:solidFill>
                <a:latin typeface="微软雅黑" panose="020B0503020204020204" pitchFamily="34" charset="-122"/>
                <a:ea typeface="微软雅黑" panose="020B0503020204020204" pitchFamily="34" charset="-122"/>
              </a:rPr>
              <a:t>经常出现文件版本冲突</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7"/>
          <p:cNvGrpSpPr>
            <a:grpSpLocks/>
          </p:cNvGrpSpPr>
          <p:nvPr/>
        </p:nvGrpSpPr>
        <p:grpSpPr bwMode="auto">
          <a:xfrm>
            <a:off x="0" y="6427788"/>
            <a:ext cx="9144000" cy="457200"/>
            <a:chOff x="0" y="6427599"/>
            <a:chExt cx="9144000" cy="457389"/>
          </a:xfrm>
        </p:grpSpPr>
        <p:pic>
          <p:nvPicPr>
            <p:cNvPr id="9223"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19" name="Picture 4"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2"/>
          <p:cNvSpPr>
            <a:spLocks noGrp="1" noChangeArrowheads="1"/>
          </p:cNvSpPr>
          <p:nvPr>
            <p:ph type="title" idx="4294967295"/>
          </p:nvPr>
        </p:nvSpPr>
        <p:spPr>
          <a:xfrm>
            <a:off x="67443" y="44624"/>
            <a:ext cx="8862611" cy="714375"/>
          </a:xfrm>
        </p:spPr>
        <p:txBody>
          <a:bodyPr/>
          <a:lstStyle/>
          <a:p>
            <a:pPr algn="l"/>
            <a:r>
              <a:rPr lang="en-US" altLang="zh-CN" sz="4000" dirty="0">
                <a:latin typeface="微软雅黑" panose="020B0503020204020204" pitchFamily="34" charset="-122"/>
                <a:ea typeface="微软雅黑" panose="020B0503020204020204" pitchFamily="34" charset="-122"/>
              </a:rPr>
              <a:t>Dropbox</a:t>
            </a:r>
            <a:r>
              <a:rPr lang="zh-CN" altLang="en-US" sz="4000" dirty="0">
                <a:latin typeface="微软雅黑" panose="020B0503020204020204" pitchFamily="34" charset="-122"/>
                <a:ea typeface="微软雅黑" panose="020B0503020204020204" pitchFamily="34" charset="-122"/>
              </a:rPr>
              <a:t>协同编辑冲突</a:t>
            </a:r>
          </a:p>
        </p:txBody>
      </p:sp>
      <p:sp>
        <p:nvSpPr>
          <p:cNvPr id="922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F7257D0-968D-48C9-894E-FD8647D45774}" type="slidenum">
              <a:rPr lang="en-US" altLang="zh-CN" sz="2400" smtClean="0">
                <a:latin typeface="微软雅黑" panose="020B0503020204020204" pitchFamily="34" charset="-122"/>
                <a:ea typeface="微软雅黑" panose="020B0503020204020204" pitchFamily="34" charset="-122"/>
              </a:rPr>
              <a:pPr>
                <a:spcBef>
                  <a:spcPct val="0"/>
                </a:spcBef>
                <a:buFontTx/>
                <a:buNone/>
              </a:pPr>
              <a:t>33</a:t>
            </a:fld>
            <a:endParaRPr lang="en-US" altLang="zh-CN" sz="2400">
              <a:latin typeface="微软雅黑" panose="020B0503020204020204"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1C521263-48FB-4BB8-B3C5-CAD5A824FC48}"/>
              </a:ext>
            </a:extLst>
          </p:cNvPr>
          <p:cNvGrpSpPr/>
          <p:nvPr/>
        </p:nvGrpSpPr>
        <p:grpSpPr>
          <a:xfrm>
            <a:off x="235160" y="2073094"/>
            <a:ext cx="5993024" cy="1498008"/>
            <a:chOff x="342664" y="2524964"/>
            <a:chExt cx="5468912" cy="1498008"/>
          </a:xfrm>
          <a:noFill/>
          <a:effectLst>
            <a:outerShdw blurRad="63500" sx="102000" sy="102000" algn="ctr" rotWithShape="0">
              <a:prstClr val="black">
                <a:alpha val="40000"/>
              </a:prstClr>
            </a:outerShdw>
          </a:effectLst>
        </p:grpSpPr>
        <p:sp>
          <p:nvSpPr>
            <p:cNvPr id="16" name="圆角矩形 4">
              <a:extLst>
                <a:ext uri="{FF2B5EF4-FFF2-40B4-BE49-F238E27FC236}">
                  <a16:creationId xmlns:a16="http://schemas.microsoft.com/office/drawing/2014/main" id="{AA86FA69-9ED7-4A14-A1C3-205D3A05A4BD}"/>
                </a:ext>
              </a:extLst>
            </p:cNvPr>
            <p:cNvSpPr/>
            <p:nvPr/>
          </p:nvSpPr>
          <p:spPr>
            <a:xfrm>
              <a:off x="342664" y="2524964"/>
              <a:ext cx="5291085" cy="1498008"/>
            </a:xfrm>
            <a:prstGeom prst="roundRect">
              <a:avLst/>
            </a:prstGeom>
            <a:solidFill>
              <a:schemeClr val="accent4">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14CA1C30-1797-4285-A4CA-8386AFCEC3C8}"/>
                </a:ext>
              </a:extLst>
            </p:cNvPr>
            <p:cNvSpPr txBox="1"/>
            <p:nvPr/>
          </p:nvSpPr>
          <p:spPr>
            <a:xfrm>
              <a:off x="1009569" y="2732240"/>
              <a:ext cx="1985746" cy="400110"/>
            </a:xfrm>
            <a:prstGeom prst="rect">
              <a:avLst/>
            </a:prstGeom>
            <a:grpFill/>
          </p:spPr>
          <p:txBody>
            <a:bodyPr wrap="square" rtlCol="0">
              <a:spAutoFit/>
            </a:bodyPr>
            <a:lstStyle/>
            <a:p>
              <a:r>
                <a:rPr lang="en-US" altLang="zh-CN" sz="2000" dirty="0"/>
                <a:t>file.docx</a:t>
              </a:r>
              <a:endParaRPr lang="zh-CN" altLang="en-US" sz="2000" dirty="0"/>
            </a:p>
          </p:txBody>
        </p:sp>
        <p:sp>
          <p:nvSpPr>
            <p:cNvPr id="18" name="文本框 17">
              <a:extLst>
                <a:ext uri="{FF2B5EF4-FFF2-40B4-BE49-F238E27FC236}">
                  <a16:creationId xmlns:a16="http://schemas.microsoft.com/office/drawing/2014/main" id="{010FFCB7-F8F7-4673-9131-D7400D815C0F}"/>
                </a:ext>
              </a:extLst>
            </p:cNvPr>
            <p:cNvSpPr txBox="1"/>
            <p:nvPr/>
          </p:nvSpPr>
          <p:spPr>
            <a:xfrm>
              <a:off x="1021588" y="3431296"/>
              <a:ext cx="4789988" cy="400110"/>
            </a:xfrm>
            <a:prstGeom prst="rect">
              <a:avLst/>
            </a:prstGeom>
            <a:grpFill/>
          </p:spPr>
          <p:txBody>
            <a:bodyPr wrap="square" rtlCol="0">
              <a:spAutoFit/>
            </a:bodyPr>
            <a:lstStyle/>
            <a:p>
              <a:r>
                <a:rPr lang="en-US" altLang="zh-CN" sz="2000" dirty="0"/>
                <a:t>file(Jim’s conflicted copy 2014-12-21).docx</a:t>
              </a:r>
              <a:endParaRPr lang="zh-CN" altLang="en-US" sz="2000" dirty="0"/>
            </a:p>
          </p:txBody>
        </p:sp>
        <p:pic>
          <p:nvPicPr>
            <p:cNvPr id="19" name="图片 18">
              <a:extLst>
                <a:ext uri="{FF2B5EF4-FFF2-40B4-BE49-F238E27FC236}">
                  <a16:creationId xmlns:a16="http://schemas.microsoft.com/office/drawing/2014/main" id="{DBAED6FD-2093-49E0-8BE1-BF06BE2135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804" y="3323604"/>
              <a:ext cx="615494" cy="615494"/>
            </a:xfrm>
            <a:prstGeom prst="rect">
              <a:avLst/>
            </a:prstGeom>
            <a:grpFill/>
          </p:spPr>
        </p:pic>
        <p:pic>
          <p:nvPicPr>
            <p:cNvPr id="20" name="图片 19">
              <a:extLst>
                <a:ext uri="{FF2B5EF4-FFF2-40B4-BE49-F238E27FC236}">
                  <a16:creationId xmlns:a16="http://schemas.microsoft.com/office/drawing/2014/main" id="{2741F300-1473-4892-81F1-56F1CCB52C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258" y="2588154"/>
              <a:ext cx="615494" cy="615494"/>
            </a:xfrm>
            <a:prstGeom prst="rect">
              <a:avLst/>
            </a:prstGeom>
            <a:grpFill/>
          </p:spPr>
        </p:pic>
      </p:grpSp>
      <p:grpSp>
        <p:nvGrpSpPr>
          <p:cNvPr id="21" name="组合 20">
            <a:extLst>
              <a:ext uri="{FF2B5EF4-FFF2-40B4-BE49-F238E27FC236}">
                <a16:creationId xmlns:a16="http://schemas.microsoft.com/office/drawing/2014/main" id="{F45A6920-0123-4227-A59D-1392D844241B}"/>
              </a:ext>
            </a:extLst>
          </p:cNvPr>
          <p:cNvGrpSpPr/>
          <p:nvPr/>
        </p:nvGrpSpPr>
        <p:grpSpPr>
          <a:xfrm>
            <a:off x="227918" y="3950286"/>
            <a:ext cx="8808578" cy="2354402"/>
            <a:chOff x="349070" y="4361212"/>
            <a:chExt cx="7410578" cy="2354402"/>
          </a:xfrm>
          <a:effectLst>
            <a:outerShdw blurRad="63500" sx="102000" sy="102000" algn="ctr" rotWithShape="0">
              <a:prstClr val="black">
                <a:alpha val="40000"/>
              </a:prstClr>
            </a:outerShdw>
          </a:effectLst>
        </p:grpSpPr>
        <p:sp>
          <p:nvSpPr>
            <p:cNvPr id="22" name="圆角矩形 10">
              <a:extLst>
                <a:ext uri="{FF2B5EF4-FFF2-40B4-BE49-F238E27FC236}">
                  <a16:creationId xmlns:a16="http://schemas.microsoft.com/office/drawing/2014/main" id="{F32F01EA-C87A-41AA-ACF3-44041D070C9C}"/>
                </a:ext>
              </a:extLst>
            </p:cNvPr>
            <p:cNvSpPr/>
            <p:nvPr/>
          </p:nvSpPr>
          <p:spPr>
            <a:xfrm>
              <a:off x="349070" y="4361212"/>
              <a:ext cx="7301394" cy="2354402"/>
            </a:xfrm>
            <a:prstGeom prst="roundRect">
              <a:avLst/>
            </a:prstGeom>
            <a:solidFill>
              <a:schemeClr val="accent4">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A0246D5E-00F0-45D7-97C4-E0D60589AB1B}"/>
                </a:ext>
              </a:extLst>
            </p:cNvPr>
            <p:cNvSpPr txBox="1"/>
            <p:nvPr/>
          </p:nvSpPr>
          <p:spPr>
            <a:xfrm>
              <a:off x="1051870" y="4578754"/>
              <a:ext cx="1985746" cy="400110"/>
            </a:xfrm>
            <a:prstGeom prst="rect">
              <a:avLst/>
            </a:prstGeom>
            <a:noFill/>
          </p:spPr>
          <p:txBody>
            <a:bodyPr wrap="square" rtlCol="0">
              <a:spAutoFit/>
            </a:bodyPr>
            <a:lstStyle/>
            <a:p>
              <a:r>
                <a:rPr lang="en-US" altLang="zh-CN" sz="2000" dirty="0"/>
                <a:t>file.docx</a:t>
              </a:r>
              <a:endParaRPr lang="zh-CN" altLang="en-US" sz="2000" dirty="0"/>
            </a:p>
          </p:txBody>
        </p:sp>
        <p:sp>
          <p:nvSpPr>
            <p:cNvPr id="24" name="文本框 23">
              <a:extLst>
                <a:ext uri="{FF2B5EF4-FFF2-40B4-BE49-F238E27FC236}">
                  <a16:creationId xmlns:a16="http://schemas.microsoft.com/office/drawing/2014/main" id="{46716368-27F5-48D2-BE04-83F77865AFB6}"/>
                </a:ext>
              </a:extLst>
            </p:cNvPr>
            <p:cNvSpPr txBox="1"/>
            <p:nvPr/>
          </p:nvSpPr>
          <p:spPr>
            <a:xfrm>
              <a:off x="1033370" y="5277810"/>
              <a:ext cx="5926987" cy="400110"/>
            </a:xfrm>
            <a:prstGeom prst="rect">
              <a:avLst/>
            </a:prstGeom>
            <a:noFill/>
          </p:spPr>
          <p:txBody>
            <a:bodyPr wrap="square" rtlCol="0">
              <a:spAutoFit/>
            </a:bodyPr>
            <a:lstStyle/>
            <a:p>
              <a:r>
                <a:rPr lang="en-US" altLang="zh-CN" sz="2000" dirty="0"/>
                <a:t> file (Jim’s conflicted copy 2014-12-21).docx</a:t>
              </a:r>
              <a:endParaRPr lang="zh-CN" altLang="en-US" sz="2000" dirty="0"/>
            </a:p>
          </p:txBody>
        </p:sp>
        <p:pic>
          <p:nvPicPr>
            <p:cNvPr id="25" name="图片 24">
              <a:extLst>
                <a:ext uri="{FF2B5EF4-FFF2-40B4-BE49-F238E27FC236}">
                  <a16:creationId xmlns:a16="http://schemas.microsoft.com/office/drawing/2014/main" id="{567472FE-8983-4A21-A714-3371AE53BB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553" y="5170118"/>
              <a:ext cx="615494" cy="615494"/>
            </a:xfrm>
            <a:prstGeom prst="rect">
              <a:avLst/>
            </a:prstGeom>
          </p:spPr>
        </p:pic>
        <p:pic>
          <p:nvPicPr>
            <p:cNvPr id="26" name="图片 25">
              <a:extLst>
                <a:ext uri="{FF2B5EF4-FFF2-40B4-BE49-F238E27FC236}">
                  <a16:creationId xmlns:a16="http://schemas.microsoft.com/office/drawing/2014/main" id="{06EA681F-80CA-4626-8725-CBB007F3D6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047" y="4434668"/>
              <a:ext cx="615494" cy="615494"/>
            </a:xfrm>
            <a:prstGeom prst="rect">
              <a:avLst/>
            </a:prstGeom>
          </p:spPr>
        </p:pic>
        <p:sp>
          <p:nvSpPr>
            <p:cNvPr id="27" name="文本框 26">
              <a:extLst>
                <a:ext uri="{FF2B5EF4-FFF2-40B4-BE49-F238E27FC236}">
                  <a16:creationId xmlns:a16="http://schemas.microsoft.com/office/drawing/2014/main" id="{8BC0B5F8-2CF8-4B22-8004-A5A943BC762A}"/>
                </a:ext>
              </a:extLst>
            </p:cNvPr>
            <p:cNvSpPr txBox="1"/>
            <p:nvPr/>
          </p:nvSpPr>
          <p:spPr>
            <a:xfrm>
              <a:off x="1053423" y="5868344"/>
              <a:ext cx="6706225" cy="707886"/>
            </a:xfrm>
            <a:prstGeom prst="rect">
              <a:avLst/>
            </a:prstGeom>
            <a:noFill/>
          </p:spPr>
          <p:txBody>
            <a:bodyPr wrap="square" rtlCol="0">
              <a:spAutoFit/>
            </a:bodyPr>
            <a:lstStyle/>
            <a:p>
              <a:r>
                <a:rPr lang="en-US" altLang="zh-CN" sz="2000" dirty="0"/>
                <a:t> file (Jim’s conflicted copy 2014-12-21) (Bob’s conflicted copy 2014-12-21).docx</a:t>
              </a:r>
              <a:endParaRPr lang="zh-CN" altLang="en-US" sz="2000" dirty="0"/>
            </a:p>
          </p:txBody>
        </p:sp>
        <p:pic>
          <p:nvPicPr>
            <p:cNvPr id="28" name="图片 27">
              <a:extLst>
                <a:ext uri="{FF2B5EF4-FFF2-40B4-BE49-F238E27FC236}">
                  <a16:creationId xmlns:a16="http://schemas.microsoft.com/office/drawing/2014/main" id="{FD028706-51A1-4BCF-AD6A-21C512BA20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606" y="5900036"/>
              <a:ext cx="615494" cy="615494"/>
            </a:xfrm>
            <a:prstGeom prst="rect">
              <a:avLst/>
            </a:prstGeom>
          </p:spPr>
        </p:pic>
      </p:grpSp>
      <p:sp>
        <p:nvSpPr>
          <p:cNvPr id="29" name="下箭头 18">
            <a:extLst>
              <a:ext uri="{FF2B5EF4-FFF2-40B4-BE49-F238E27FC236}">
                <a16:creationId xmlns:a16="http://schemas.microsoft.com/office/drawing/2014/main" id="{3AEF76F1-B084-48AE-A2A3-F8F86747D2AC}"/>
              </a:ext>
            </a:extLst>
          </p:cNvPr>
          <p:cNvSpPr/>
          <p:nvPr/>
        </p:nvSpPr>
        <p:spPr>
          <a:xfrm>
            <a:off x="1290325" y="1762492"/>
            <a:ext cx="492900" cy="304318"/>
          </a:xfrm>
          <a:prstGeom prst="downArrow">
            <a:avLst/>
          </a:prstGeom>
          <a:effectLst>
            <a:glow rad="63500">
              <a:schemeClr val="accent2">
                <a:satMod val="175000"/>
                <a:alpha val="40000"/>
              </a:schemeClr>
            </a:glow>
            <a:outerShdw blurRad="57150" dist="19050" dir="5400000" algn="ctr" rotWithShape="0">
              <a:srgbClr val="000000">
                <a:alpha val="63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B00C80B6-CFC4-4325-8CAA-8006BDBD6A93}"/>
              </a:ext>
            </a:extLst>
          </p:cNvPr>
          <p:cNvGrpSpPr/>
          <p:nvPr/>
        </p:nvGrpSpPr>
        <p:grpSpPr>
          <a:xfrm>
            <a:off x="235161" y="980728"/>
            <a:ext cx="2773532" cy="769922"/>
            <a:chOff x="342665" y="1432598"/>
            <a:chExt cx="2773532" cy="769922"/>
          </a:xfrm>
          <a:solidFill>
            <a:schemeClr val="accent2">
              <a:lumMod val="20000"/>
              <a:lumOff val="80000"/>
            </a:schemeClr>
          </a:solidFill>
          <a:effectLst>
            <a:outerShdw blurRad="63500" sx="102000" sy="102000" algn="ctr" rotWithShape="0">
              <a:prstClr val="black">
                <a:alpha val="40000"/>
              </a:prstClr>
            </a:outerShdw>
          </a:effectLst>
        </p:grpSpPr>
        <p:sp>
          <p:nvSpPr>
            <p:cNvPr id="32" name="圆角矩形 21">
              <a:extLst>
                <a:ext uri="{FF2B5EF4-FFF2-40B4-BE49-F238E27FC236}">
                  <a16:creationId xmlns:a16="http://schemas.microsoft.com/office/drawing/2014/main" id="{AB7C9B5B-CBC5-4332-9541-E36836C02739}"/>
                </a:ext>
              </a:extLst>
            </p:cNvPr>
            <p:cNvSpPr/>
            <p:nvPr/>
          </p:nvSpPr>
          <p:spPr>
            <a:xfrm>
              <a:off x="342665" y="1432598"/>
              <a:ext cx="2552073" cy="769922"/>
            </a:xfrm>
            <a:prstGeom prst="roundRect">
              <a:avLst/>
            </a:prstGeom>
            <a:solidFill>
              <a:srgbClr val="FFFFCC"/>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a:extLst>
                <a:ext uri="{FF2B5EF4-FFF2-40B4-BE49-F238E27FC236}">
                  <a16:creationId xmlns:a16="http://schemas.microsoft.com/office/drawing/2014/main" id="{72A3DD88-B37F-438A-9421-E2D3F10E17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191" y="1557743"/>
              <a:ext cx="615494" cy="615494"/>
            </a:xfrm>
            <a:prstGeom prst="rect">
              <a:avLst/>
            </a:prstGeom>
            <a:noFill/>
            <a:ln>
              <a:noFill/>
            </a:ln>
          </p:spPr>
        </p:pic>
        <p:sp>
          <p:nvSpPr>
            <p:cNvPr id="34" name="文本框 33">
              <a:extLst>
                <a:ext uri="{FF2B5EF4-FFF2-40B4-BE49-F238E27FC236}">
                  <a16:creationId xmlns:a16="http://schemas.microsoft.com/office/drawing/2014/main" id="{84805C0A-110D-48A7-BC46-A95DB1F5D73F}"/>
                </a:ext>
              </a:extLst>
            </p:cNvPr>
            <p:cNvSpPr txBox="1"/>
            <p:nvPr/>
          </p:nvSpPr>
          <p:spPr>
            <a:xfrm>
              <a:off x="1130451" y="1651688"/>
              <a:ext cx="1985746" cy="400110"/>
            </a:xfrm>
            <a:prstGeom prst="rect">
              <a:avLst/>
            </a:prstGeom>
            <a:noFill/>
          </p:spPr>
          <p:txBody>
            <a:bodyPr wrap="square" rtlCol="0">
              <a:spAutoFit/>
            </a:bodyPr>
            <a:lstStyle/>
            <a:p>
              <a:r>
                <a:rPr lang="en-US" altLang="zh-CN" sz="2000" dirty="0"/>
                <a:t>file.docx</a:t>
              </a:r>
              <a:endParaRPr lang="zh-CN" altLang="en-US" sz="2000" dirty="0"/>
            </a:p>
          </p:txBody>
        </p:sp>
      </p:grpSp>
      <p:sp>
        <p:nvSpPr>
          <p:cNvPr id="35" name="下箭头 24">
            <a:extLst>
              <a:ext uri="{FF2B5EF4-FFF2-40B4-BE49-F238E27FC236}">
                <a16:creationId xmlns:a16="http://schemas.microsoft.com/office/drawing/2014/main" id="{1F7E9497-BE44-455B-84B5-126D068E9811}"/>
              </a:ext>
            </a:extLst>
          </p:cNvPr>
          <p:cNvSpPr/>
          <p:nvPr/>
        </p:nvSpPr>
        <p:spPr>
          <a:xfrm>
            <a:off x="1290325" y="3632888"/>
            <a:ext cx="492900" cy="304318"/>
          </a:xfrm>
          <a:prstGeom prst="downArrow">
            <a:avLst/>
          </a:prstGeom>
          <a:effectLst>
            <a:glow rad="63500">
              <a:schemeClr val="accent2">
                <a:satMod val="175000"/>
                <a:alpha val="40000"/>
              </a:schemeClr>
            </a:glow>
            <a:outerShdw blurRad="57150" dist="19050" dir="5400000" algn="ctr" rotWithShape="0">
              <a:srgbClr val="000000">
                <a:alpha val="63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pic>
        <p:nvPicPr>
          <p:cNvPr id="38" name="图片 37">
            <a:extLst>
              <a:ext uri="{FF2B5EF4-FFF2-40B4-BE49-F238E27FC236}">
                <a16:creationId xmlns:a16="http://schemas.microsoft.com/office/drawing/2014/main" id="{C529F135-B756-44A3-85E2-98CD13B380B9}"/>
              </a:ext>
            </a:extLst>
          </p:cNvPr>
          <p:cNvPicPr>
            <a:picLocks noChangeAspect="1"/>
          </p:cNvPicPr>
          <p:nvPr/>
        </p:nvPicPr>
        <p:blipFill>
          <a:blip r:embed="rId6"/>
          <a:stretch>
            <a:fillRect/>
          </a:stretch>
        </p:blipFill>
        <p:spPr>
          <a:xfrm>
            <a:off x="6282452" y="1106484"/>
            <a:ext cx="2754044" cy="1729706"/>
          </a:xfrm>
          <a:prstGeom prst="rect">
            <a:avLst/>
          </a:prstGeom>
        </p:spPr>
      </p:pic>
      <p:sp>
        <p:nvSpPr>
          <p:cNvPr id="2" name="矩形 1">
            <a:extLst>
              <a:ext uri="{FF2B5EF4-FFF2-40B4-BE49-F238E27FC236}">
                <a16:creationId xmlns:a16="http://schemas.microsoft.com/office/drawing/2014/main" id="{AA24B9F8-11ED-43D1-8AC8-0B873267971F}"/>
              </a:ext>
            </a:extLst>
          </p:cNvPr>
          <p:cNvSpPr/>
          <p:nvPr/>
        </p:nvSpPr>
        <p:spPr>
          <a:xfrm>
            <a:off x="6444208" y="2917871"/>
            <a:ext cx="769763"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Bob</a:t>
            </a:r>
            <a:endParaRPr lang="zh-CN" altLang="en-US" sz="2400" dirty="0"/>
          </a:p>
        </p:txBody>
      </p:sp>
      <p:sp>
        <p:nvSpPr>
          <p:cNvPr id="40" name="矩形 39">
            <a:extLst>
              <a:ext uri="{FF2B5EF4-FFF2-40B4-BE49-F238E27FC236}">
                <a16:creationId xmlns:a16="http://schemas.microsoft.com/office/drawing/2014/main" id="{E73E0BCC-ABC8-4A12-A9C9-0298408BF1EF}"/>
              </a:ext>
            </a:extLst>
          </p:cNvPr>
          <p:cNvSpPr/>
          <p:nvPr/>
        </p:nvSpPr>
        <p:spPr>
          <a:xfrm>
            <a:off x="8287700" y="2917871"/>
            <a:ext cx="676788" cy="461665"/>
          </a:xfrm>
          <a:prstGeom prst="rect">
            <a:avLst/>
          </a:prstGeom>
        </p:spPr>
        <p:txBody>
          <a:bodyPr wrap="none">
            <a:spAutoFit/>
          </a:bodyPr>
          <a:lstStyle/>
          <a:p>
            <a:r>
              <a:rPr lang="en-US" altLang="zh-CN" sz="2400" dirty="0">
                <a:latin typeface="微软雅黑" panose="020B0503020204020204" pitchFamily="34" charset="-122"/>
                <a:ea typeface="微软雅黑" panose="020B0503020204020204" pitchFamily="34" charset="-122"/>
              </a:rPr>
              <a:t>Jim</a:t>
            </a:r>
            <a:endParaRPr lang="zh-CN" altLang="en-US" sz="2400" dirty="0"/>
          </a:p>
        </p:txBody>
      </p:sp>
    </p:spTree>
    <p:extLst>
      <p:ext uri="{BB962C8B-B14F-4D97-AF65-F5344CB8AC3E}">
        <p14:creationId xmlns:p14="http://schemas.microsoft.com/office/powerpoint/2010/main" val="2174027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7"/>
          <p:cNvGrpSpPr>
            <a:grpSpLocks/>
          </p:cNvGrpSpPr>
          <p:nvPr/>
        </p:nvGrpSpPr>
        <p:grpSpPr bwMode="auto">
          <a:xfrm>
            <a:off x="0" y="6427788"/>
            <a:ext cx="9144000" cy="457200"/>
            <a:chOff x="0" y="6427599"/>
            <a:chExt cx="9144000" cy="457389"/>
          </a:xfrm>
        </p:grpSpPr>
        <p:pic>
          <p:nvPicPr>
            <p:cNvPr id="9223"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19" name="Picture 4"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2"/>
          <p:cNvSpPr>
            <a:spLocks noGrp="1" noChangeArrowheads="1"/>
          </p:cNvSpPr>
          <p:nvPr>
            <p:ph type="title" idx="4294967295"/>
          </p:nvPr>
        </p:nvSpPr>
        <p:spPr>
          <a:xfrm>
            <a:off x="67444" y="44624"/>
            <a:ext cx="9185076" cy="714375"/>
          </a:xfrm>
        </p:spPr>
        <p:txBody>
          <a:bodyPr/>
          <a:lstStyle/>
          <a:p>
            <a:pPr algn="l"/>
            <a:r>
              <a:rPr lang="zh-CN" altLang="en-US" sz="4000" dirty="0">
                <a:latin typeface="微软雅黑" panose="020B0503020204020204" pitchFamily="34" charset="-122"/>
                <a:ea typeface="微软雅黑" panose="020B0503020204020204" pitchFamily="34" charset="-122"/>
              </a:rPr>
              <a:t>云存储协同编辑的“奇葩”冲突</a:t>
            </a:r>
          </a:p>
        </p:txBody>
      </p:sp>
      <p:sp>
        <p:nvSpPr>
          <p:cNvPr id="922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F7257D0-968D-48C9-894E-FD8647D45774}" type="slidenum">
              <a:rPr lang="en-US" altLang="zh-CN" sz="2400" smtClean="0">
                <a:latin typeface="微软雅黑" panose="020B0503020204020204" pitchFamily="34" charset="-122"/>
                <a:ea typeface="微软雅黑" panose="020B0503020204020204" pitchFamily="34" charset="-122"/>
              </a:rPr>
              <a:pPr>
                <a:spcBef>
                  <a:spcPct val="0"/>
                </a:spcBef>
                <a:buFontTx/>
                <a:buNone/>
              </a:pPr>
              <a:t>34</a:t>
            </a:fld>
            <a:endParaRPr lang="en-US" altLang="zh-CN" sz="2400">
              <a:latin typeface="微软雅黑" panose="020B0503020204020204" pitchFamily="34" charset="-122"/>
              <a:ea typeface="微软雅黑" panose="020B0503020204020204" pitchFamily="34" charset="-122"/>
            </a:endParaRPr>
          </a:p>
        </p:txBody>
      </p:sp>
      <p:sp>
        <p:nvSpPr>
          <p:cNvPr id="4" name="任意多边形: 形状 3">
            <a:extLst>
              <a:ext uri="{FF2B5EF4-FFF2-40B4-BE49-F238E27FC236}">
                <a16:creationId xmlns:a16="http://schemas.microsoft.com/office/drawing/2014/main" id="{3230C8ED-BDE1-4025-B4E0-BAF436093215}"/>
              </a:ext>
            </a:extLst>
          </p:cNvPr>
          <p:cNvSpPr/>
          <p:nvPr/>
        </p:nvSpPr>
        <p:spPr>
          <a:xfrm>
            <a:off x="846726" y="1306219"/>
            <a:ext cx="3537968" cy="2122781"/>
          </a:xfrm>
          <a:custGeom>
            <a:avLst/>
            <a:gdLst>
              <a:gd name="connsiteX0" fmla="*/ 0 w 3537968"/>
              <a:gd name="connsiteY0" fmla="*/ 353804 h 2122781"/>
              <a:gd name="connsiteX1" fmla="*/ 353804 w 3537968"/>
              <a:gd name="connsiteY1" fmla="*/ 0 h 2122781"/>
              <a:gd name="connsiteX2" fmla="*/ 3184164 w 3537968"/>
              <a:gd name="connsiteY2" fmla="*/ 0 h 2122781"/>
              <a:gd name="connsiteX3" fmla="*/ 3537968 w 3537968"/>
              <a:gd name="connsiteY3" fmla="*/ 353804 h 2122781"/>
              <a:gd name="connsiteX4" fmla="*/ 3537968 w 3537968"/>
              <a:gd name="connsiteY4" fmla="*/ 1768977 h 2122781"/>
              <a:gd name="connsiteX5" fmla="*/ 3184164 w 3537968"/>
              <a:gd name="connsiteY5" fmla="*/ 2122781 h 2122781"/>
              <a:gd name="connsiteX6" fmla="*/ 353804 w 3537968"/>
              <a:gd name="connsiteY6" fmla="*/ 2122781 h 2122781"/>
              <a:gd name="connsiteX7" fmla="*/ 0 w 3537968"/>
              <a:gd name="connsiteY7" fmla="*/ 1768977 h 2122781"/>
              <a:gd name="connsiteX8" fmla="*/ 0 w 3537968"/>
              <a:gd name="connsiteY8" fmla="*/ 353804 h 212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7968" h="2122781">
                <a:moveTo>
                  <a:pt x="0" y="353804"/>
                </a:moveTo>
                <a:cubicBezTo>
                  <a:pt x="0" y="158403"/>
                  <a:pt x="158403" y="0"/>
                  <a:pt x="353804" y="0"/>
                </a:cubicBezTo>
                <a:lnTo>
                  <a:pt x="3184164" y="0"/>
                </a:lnTo>
                <a:cubicBezTo>
                  <a:pt x="3379565" y="0"/>
                  <a:pt x="3537968" y="158403"/>
                  <a:pt x="3537968" y="353804"/>
                </a:cubicBezTo>
                <a:lnTo>
                  <a:pt x="3537968" y="1768977"/>
                </a:lnTo>
                <a:cubicBezTo>
                  <a:pt x="3537968" y="1964378"/>
                  <a:pt x="3379565" y="2122781"/>
                  <a:pt x="3184164" y="2122781"/>
                </a:cubicBezTo>
                <a:lnTo>
                  <a:pt x="353804" y="2122781"/>
                </a:lnTo>
                <a:cubicBezTo>
                  <a:pt x="158403" y="2122781"/>
                  <a:pt x="0" y="1964378"/>
                  <a:pt x="0" y="1768977"/>
                </a:cubicBezTo>
                <a:lnTo>
                  <a:pt x="0" y="353804"/>
                </a:lnTo>
                <a:close/>
              </a:path>
            </a:pathLst>
          </a:cu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spcFirstLastPara="0" vert="horz" wrap="square" lIns="210306" tIns="210306" rIns="210306" bIns="210306"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chemeClr val="tx1"/>
                </a:solidFill>
                <a:latin typeface="微软雅黑" panose="020B0503020204020204" pitchFamily="34" charset="-122"/>
                <a:ea typeface="微软雅黑" panose="020B0503020204020204" pitchFamily="34" charset="-122"/>
              </a:rPr>
              <a:t>文件修改丢失</a:t>
            </a:r>
            <a:endParaRPr lang="en-US" altLang="zh-CN" sz="2800" kern="1200" dirty="0">
              <a:solidFill>
                <a:schemeClr val="tx1"/>
              </a:solidFill>
              <a:latin typeface="微软雅黑" panose="020B0503020204020204" pitchFamily="34" charset="-122"/>
              <a:ea typeface="微软雅黑" panose="020B0503020204020204" pitchFamily="34" charset="-122"/>
            </a:endParaRPr>
          </a:p>
          <a:p>
            <a:pPr marL="0" lvl="0" indent="0" algn="ctr" defTabSz="1244600">
              <a:lnSpc>
                <a:spcPct val="90000"/>
              </a:lnSpc>
              <a:spcBef>
                <a:spcPct val="0"/>
              </a:spcBef>
              <a:spcAft>
                <a:spcPct val="35000"/>
              </a:spcAft>
              <a:buNone/>
            </a:pPr>
            <a:endParaRPr lang="en-US" altLang="zh-CN" sz="2800" kern="1200" dirty="0">
              <a:solidFill>
                <a:schemeClr val="tx1"/>
              </a:solidFill>
              <a:latin typeface="微软雅黑" panose="020B0503020204020204" pitchFamily="34" charset="-122"/>
              <a:ea typeface="微软雅黑" panose="020B0503020204020204" pitchFamily="34" charset="-122"/>
            </a:endParaRPr>
          </a:p>
          <a:p>
            <a:pPr marL="0" lvl="0" indent="0" algn="ctr" defTabSz="1244600">
              <a:lnSpc>
                <a:spcPct val="90000"/>
              </a:lnSpc>
              <a:spcBef>
                <a:spcPct val="0"/>
              </a:spcBef>
              <a:spcAft>
                <a:spcPct val="35000"/>
              </a:spcAft>
              <a:buNone/>
            </a:pPr>
            <a:endParaRPr lang="en-US" altLang="zh-CN" sz="2800" dirty="0">
              <a:solidFill>
                <a:schemeClr val="tx1"/>
              </a:solidFill>
              <a:latin typeface="微软雅黑" panose="020B0503020204020204" pitchFamily="34" charset="-122"/>
              <a:ea typeface="微软雅黑" panose="020B0503020204020204" pitchFamily="34" charset="-122"/>
            </a:endParaRPr>
          </a:p>
          <a:p>
            <a:pPr marL="0" lvl="0" indent="0" algn="ctr" defTabSz="1244600">
              <a:lnSpc>
                <a:spcPct val="90000"/>
              </a:lnSpc>
              <a:spcBef>
                <a:spcPct val="0"/>
              </a:spcBef>
              <a:spcAft>
                <a:spcPct val="35000"/>
              </a:spcAft>
              <a:buNone/>
            </a:pPr>
            <a:endParaRPr lang="zh-CN" altLang="en-US" sz="2800" kern="1200" dirty="0">
              <a:solidFill>
                <a:schemeClr val="tx1"/>
              </a:solidFill>
              <a:latin typeface="微软雅黑" panose="020B0503020204020204" pitchFamily="34" charset="-122"/>
              <a:ea typeface="微软雅黑" panose="020B0503020204020204" pitchFamily="34" charset="-122"/>
            </a:endParaRPr>
          </a:p>
        </p:txBody>
      </p:sp>
      <p:sp>
        <p:nvSpPr>
          <p:cNvPr id="5" name="任意多边形: 形状 4">
            <a:extLst>
              <a:ext uri="{FF2B5EF4-FFF2-40B4-BE49-F238E27FC236}">
                <a16:creationId xmlns:a16="http://schemas.microsoft.com/office/drawing/2014/main" id="{BD345271-AA48-4C64-B903-E93D5DDEBFF8}"/>
              </a:ext>
            </a:extLst>
          </p:cNvPr>
          <p:cNvSpPr/>
          <p:nvPr/>
        </p:nvSpPr>
        <p:spPr>
          <a:xfrm>
            <a:off x="4413989" y="1306219"/>
            <a:ext cx="3537968" cy="2122781"/>
          </a:xfrm>
          <a:custGeom>
            <a:avLst/>
            <a:gdLst>
              <a:gd name="connsiteX0" fmla="*/ 0 w 3537968"/>
              <a:gd name="connsiteY0" fmla="*/ 353804 h 2122781"/>
              <a:gd name="connsiteX1" fmla="*/ 353804 w 3537968"/>
              <a:gd name="connsiteY1" fmla="*/ 0 h 2122781"/>
              <a:gd name="connsiteX2" fmla="*/ 3184164 w 3537968"/>
              <a:gd name="connsiteY2" fmla="*/ 0 h 2122781"/>
              <a:gd name="connsiteX3" fmla="*/ 3537968 w 3537968"/>
              <a:gd name="connsiteY3" fmla="*/ 353804 h 2122781"/>
              <a:gd name="connsiteX4" fmla="*/ 3537968 w 3537968"/>
              <a:gd name="connsiteY4" fmla="*/ 1768977 h 2122781"/>
              <a:gd name="connsiteX5" fmla="*/ 3184164 w 3537968"/>
              <a:gd name="connsiteY5" fmla="*/ 2122781 h 2122781"/>
              <a:gd name="connsiteX6" fmla="*/ 353804 w 3537968"/>
              <a:gd name="connsiteY6" fmla="*/ 2122781 h 2122781"/>
              <a:gd name="connsiteX7" fmla="*/ 0 w 3537968"/>
              <a:gd name="connsiteY7" fmla="*/ 1768977 h 2122781"/>
              <a:gd name="connsiteX8" fmla="*/ 0 w 3537968"/>
              <a:gd name="connsiteY8" fmla="*/ 353804 h 212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7968" h="2122781">
                <a:moveTo>
                  <a:pt x="0" y="353804"/>
                </a:moveTo>
                <a:cubicBezTo>
                  <a:pt x="0" y="158403"/>
                  <a:pt x="158403" y="0"/>
                  <a:pt x="353804" y="0"/>
                </a:cubicBezTo>
                <a:lnTo>
                  <a:pt x="3184164" y="0"/>
                </a:lnTo>
                <a:cubicBezTo>
                  <a:pt x="3379565" y="0"/>
                  <a:pt x="3537968" y="158403"/>
                  <a:pt x="3537968" y="353804"/>
                </a:cubicBezTo>
                <a:lnTo>
                  <a:pt x="3537968" y="1768977"/>
                </a:lnTo>
                <a:cubicBezTo>
                  <a:pt x="3537968" y="1964378"/>
                  <a:pt x="3379565" y="2122781"/>
                  <a:pt x="3184164" y="2122781"/>
                </a:cubicBezTo>
                <a:lnTo>
                  <a:pt x="353804" y="2122781"/>
                </a:lnTo>
                <a:cubicBezTo>
                  <a:pt x="158403" y="2122781"/>
                  <a:pt x="0" y="1964378"/>
                  <a:pt x="0" y="1768977"/>
                </a:cubicBezTo>
                <a:lnTo>
                  <a:pt x="0" y="353804"/>
                </a:lnTo>
                <a:close/>
              </a:path>
            </a:pathLst>
          </a:cu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spcFirstLastPara="0" vert="horz" wrap="square" lIns="210306" tIns="210306" rIns="210306" bIns="210306"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chemeClr val="tx1"/>
                </a:solidFill>
                <a:latin typeface="微软雅黑" panose="020B0503020204020204" pitchFamily="34" charset="-122"/>
                <a:ea typeface="微软雅黑" panose="020B0503020204020204" pitchFamily="34" charset="-122"/>
              </a:rPr>
              <a:t>顺序编辑依然冲突</a:t>
            </a:r>
            <a:endParaRPr lang="en-US" altLang="zh-CN" sz="2800" kern="1200" dirty="0">
              <a:solidFill>
                <a:schemeClr val="tx1"/>
              </a:solidFill>
              <a:latin typeface="微软雅黑" panose="020B0503020204020204" pitchFamily="34" charset="-122"/>
              <a:ea typeface="微软雅黑" panose="020B0503020204020204" pitchFamily="34" charset="-122"/>
            </a:endParaRPr>
          </a:p>
          <a:p>
            <a:pPr marL="0" lvl="0" indent="0" algn="ctr" defTabSz="1244600">
              <a:lnSpc>
                <a:spcPct val="90000"/>
              </a:lnSpc>
              <a:spcBef>
                <a:spcPct val="0"/>
              </a:spcBef>
              <a:spcAft>
                <a:spcPct val="35000"/>
              </a:spcAft>
              <a:buNone/>
            </a:pPr>
            <a:endParaRPr lang="en-US" altLang="zh-CN" sz="2800" kern="1200" dirty="0">
              <a:solidFill>
                <a:schemeClr val="tx1"/>
              </a:solidFill>
              <a:latin typeface="微软雅黑" panose="020B0503020204020204" pitchFamily="34" charset="-122"/>
              <a:ea typeface="微软雅黑" panose="020B0503020204020204" pitchFamily="34" charset="-122"/>
            </a:endParaRPr>
          </a:p>
          <a:p>
            <a:pPr marL="0" lvl="0" indent="0" algn="ctr" defTabSz="1244600">
              <a:lnSpc>
                <a:spcPct val="90000"/>
              </a:lnSpc>
              <a:spcBef>
                <a:spcPct val="0"/>
              </a:spcBef>
              <a:spcAft>
                <a:spcPct val="35000"/>
              </a:spcAft>
              <a:buNone/>
            </a:pPr>
            <a:endParaRPr lang="en-US" altLang="zh-CN" sz="2800" dirty="0">
              <a:solidFill>
                <a:schemeClr val="tx1"/>
              </a:solidFill>
              <a:latin typeface="微软雅黑" panose="020B0503020204020204" pitchFamily="34" charset="-122"/>
              <a:ea typeface="微软雅黑" panose="020B0503020204020204" pitchFamily="34" charset="-122"/>
            </a:endParaRPr>
          </a:p>
          <a:p>
            <a:pPr marL="0" lvl="0" indent="0" algn="ctr" defTabSz="1244600">
              <a:lnSpc>
                <a:spcPct val="90000"/>
              </a:lnSpc>
              <a:spcBef>
                <a:spcPct val="0"/>
              </a:spcBef>
              <a:spcAft>
                <a:spcPct val="35000"/>
              </a:spcAft>
              <a:buNone/>
            </a:pPr>
            <a:endParaRPr lang="zh-CN" altLang="en-US" sz="2800" kern="1200" dirty="0">
              <a:solidFill>
                <a:schemeClr val="tx1"/>
              </a:solidFill>
              <a:latin typeface="微软雅黑" panose="020B0503020204020204" pitchFamily="34" charset="-122"/>
              <a:ea typeface="微软雅黑" panose="020B0503020204020204" pitchFamily="34" charset="-122"/>
            </a:endParaRPr>
          </a:p>
        </p:txBody>
      </p:sp>
      <p:sp>
        <p:nvSpPr>
          <p:cNvPr id="6" name="任意多边形: 形状 5">
            <a:extLst>
              <a:ext uri="{FF2B5EF4-FFF2-40B4-BE49-F238E27FC236}">
                <a16:creationId xmlns:a16="http://schemas.microsoft.com/office/drawing/2014/main" id="{BE004046-1BC3-46F9-8C81-2742D05C29C5}"/>
              </a:ext>
            </a:extLst>
          </p:cNvPr>
          <p:cNvSpPr/>
          <p:nvPr/>
        </p:nvSpPr>
        <p:spPr>
          <a:xfrm>
            <a:off x="846726" y="3861048"/>
            <a:ext cx="3537968" cy="2122781"/>
          </a:xfrm>
          <a:custGeom>
            <a:avLst/>
            <a:gdLst>
              <a:gd name="connsiteX0" fmla="*/ 0 w 3537968"/>
              <a:gd name="connsiteY0" fmla="*/ 353804 h 2122781"/>
              <a:gd name="connsiteX1" fmla="*/ 353804 w 3537968"/>
              <a:gd name="connsiteY1" fmla="*/ 0 h 2122781"/>
              <a:gd name="connsiteX2" fmla="*/ 3184164 w 3537968"/>
              <a:gd name="connsiteY2" fmla="*/ 0 h 2122781"/>
              <a:gd name="connsiteX3" fmla="*/ 3537968 w 3537968"/>
              <a:gd name="connsiteY3" fmla="*/ 353804 h 2122781"/>
              <a:gd name="connsiteX4" fmla="*/ 3537968 w 3537968"/>
              <a:gd name="connsiteY4" fmla="*/ 1768977 h 2122781"/>
              <a:gd name="connsiteX5" fmla="*/ 3184164 w 3537968"/>
              <a:gd name="connsiteY5" fmla="*/ 2122781 h 2122781"/>
              <a:gd name="connsiteX6" fmla="*/ 353804 w 3537968"/>
              <a:gd name="connsiteY6" fmla="*/ 2122781 h 2122781"/>
              <a:gd name="connsiteX7" fmla="*/ 0 w 3537968"/>
              <a:gd name="connsiteY7" fmla="*/ 1768977 h 2122781"/>
              <a:gd name="connsiteX8" fmla="*/ 0 w 3537968"/>
              <a:gd name="connsiteY8" fmla="*/ 353804 h 212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7968" h="2122781">
                <a:moveTo>
                  <a:pt x="0" y="353804"/>
                </a:moveTo>
                <a:cubicBezTo>
                  <a:pt x="0" y="158403"/>
                  <a:pt x="158403" y="0"/>
                  <a:pt x="353804" y="0"/>
                </a:cubicBezTo>
                <a:lnTo>
                  <a:pt x="3184164" y="0"/>
                </a:lnTo>
                <a:cubicBezTo>
                  <a:pt x="3379565" y="0"/>
                  <a:pt x="3537968" y="158403"/>
                  <a:pt x="3537968" y="353804"/>
                </a:cubicBezTo>
                <a:lnTo>
                  <a:pt x="3537968" y="1768977"/>
                </a:lnTo>
                <a:cubicBezTo>
                  <a:pt x="3537968" y="1964378"/>
                  <a:pt x="3379565" y="2122781"/>
                  <a:pt x="3184164" y="2122781"/>
                </a:cubicBezTo>
                <a:lnTo>
                  <a:pt x="353804" y="2122781"/>
                </a:lnTo>
                <a:cubicBezTo>
                  <a:pt x="158403" y="2122781"/>
                  <a:pt x="0" y="1964378"/>
                  <a:pt x="0" y="1768977"/>
                </a:cubicBezTo>
                <a:lnTo>
                  <a:pt x="0" y="353804"/>
                </a:lnTo>
                <a:close/>
              </a:path>
            </a:pathLst>
          </a:cu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spcFirstLastPara="0" vert="horz" wrap="square" lIns="210306" tIns="210306" rIns="210306" bIns="210306"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chemeClr val="tx1"/>
                </a:solidFill>
                <a:latin typeface="微软雅黑" panose="020B0503020204020204" pitchFamily="34" charset="-122"/>
                <a:ea typeface="微软雅黑" panose="020B0503020204020204" pitchFamily="34" charset="-122"/>
              </a:rPr>
              <a:t>同步时间超长</a:t>
            </a:r>
            <a:endParaRPr lang="en-US" altLang="zh-CN" sz="2800" kern="1200" dirty="0">
              <a:solidFill>
                <a:schemeClr val="tx1"/>
              </a:solidFill>
              <a:latin typeface="微软雅黑" panose="020B0503020204020204" pitchFamily="34" charset="-122"/>
              <a:ea typeface="微软雅黑" panose="020B0503020204020204" pitchFamily="34" charset="-122"/>
            </a:endParaRPr>
          </a:p>
          <a:p>
            <a:pPr marL="0" lvl="0" indent="0" algn="ctr" defTabSz="1244600">
              <a:lnSpc>
                <a:spcPct val="90000"/>
              </a:lnSpc>
              <a:spcBef>
                <a:spcPct val="0"/>
              </a:spcBef>
              <a:spcAft>
                <a:spcPct val="35000"/>
              </a:spcAft>
              <a:buNone/>
            </a:pPr>
            <a:endParaRPr lang="en-US" altLang="zh-CN" sz="2800" kern="1200" dirty="0">
              <a:solidFill>
                <a:schemeClr val="tx1"/>
              </a:solidFill>
              <a:latin typeface="微软雅黑" panose="020B0503020204020204" pitchFamily="34" charset="-122"/>
              <a:ea typeface="微软雅黑" panose="020B0503020204020204" pitchFamily="34" charset="-122"/>
            </a:endParaRPr>
          </a:p>
          <a:p>
            <a:pPr marL="0" lvl="0" indent="0" algn="ctr" defTabSz="1244600">
              <a:lnSpc>
                <a:spcPct val="90000"/>
              </a:lnSpc>
              <a:spcBef>
                <a:spcPct val="0"/>
              </a:spcBef>
              <a:spcAft>
                <a:spcPct val="35000"/>
              </a:spcAft>
              <a:buNone/>
            </a:pPr>
            <a:endParaRPr lang="en-US" altLang="zh-CN" sz="2800" dirty="0">
              <a:solidFill>
                <a:schemeClr val="tx1"/>
              </a:solidFill>
              <a:latin typeface="微软雅黑" panose="020B0503020204020204" pitchFamily="34" charset="-122"/>
              <a:ea typeface="微软雅黑" panose="020B0503020204020204" pitchFamily="34" charset="-122"/>
            </a:endParaRPr>
          </a:p>
          <a:p>
            <a:pPr marL="0" lvl="0" indent="0" algn="ctr" defTabSz="1244600">
              <a:lnSpc>
                <a:spcPct val="90000"/>
              </a:lnSpc>
              <a:spcBef>
                <a:spcPct val="0"/>
              </a:spcBef>
              <a:spcAft>
                <a:spcPct val="35000"/>
              </a:spcAft>
              <a:buNone/>
            </a:pPr>
            <a:endParaRPr lang="zh-CN" altLang="en-US" sz="2800" kern="1200" dirty="0">
              <a:solidFill>
                <a:schemeClr val="tx1"/>
              </a:solidFill>
              <a:latin typeface="微软雅黑" panose="020B0503020204020204" pitchFamily="34" charset="-122"/>
              <a:ea typeface="微软雅黑" panose="020B0503020204020204" pitchFamily="34" charset="-122"/>
            </a:endParaRPr>
          </a:p>
        </p:txBody>
      </p:sp>
      <p:sp>
        <p:nvSpPr>
          <p:cNvPr id="7" name="任意多边形: 形状 6">
            <a:extLst>
              <a:ext uri="{FF2B5EF4-FFF2-40B4-BE49-F238E27FC236}">
                <a16:creationId xmlns:a16="http://schemas.microsoft.com/office/drawing/2014/main" id="{4CA8764C-AD2F-4C41-8008-D7C7D1E80EE2}"/>
              </a:ext>
            </a:extLst>
          </p:cNvPr>
          <p:cNvSpPr/>
          <p:nvPr/>
        </p:nvSpPr>
        <p:spPr>
          <a:xfrm>
            <a:off x="4414909" y="3861048"/>
            <a:ext cx="3537968" cy="2122781"/>
          </a:xfrm>
          <a:custGeom>
            <a:avLst/>
            <a:gdLst>
              <a:gd name="connsiteX0" fmla="*/ 0 w 3537968"/>
              <a:gd name="connsiteY0" fmla="*/ 353804 h 2122781"/>
              <a:gd name="connsiteX1" fmla="*/ 353804 w 3537968"/>
              <a:gd name="connsiteY1" fmla="*/ 0 h 2122781"/>
              <a:gd name="connsiteX2" fmla="*/ 3184164 w 3537968"/>
              <a:gd name="connsiteY2" fmla="*/ 0 h 2122781"/>
              <a:gd name="connsiteX3" fmla="*/ 3537968 w 3537968"/>
              <a:gd name="connsiteY3" fmla="*/ 353804 h 2122781"/>
              <a:gd name="connsiteX4" fmla="*/ 3537968 w 3537968"/>
              <a:gd name="connsiteY4" fmla="*/ 1768977 h 2122781"/>
              <a:gd name="connsiteX5" fmla="*/ 3184164 w 3537968"/>
              <a:gd name="connsiteY5" fmla="*/ 2122781 h 2122781"/>
              <a:gd name="connsiteX6" fmla="*/ 353804 w 3537968"/>
              <a:gd name="connsiteY6" fmla="*/ 2122781 h 2122781"/>
              <a:gd name="connsiteX7" fmla="*/ 0 w 3537968"/>
              <a:gd name="connsiteY7" fmla="*/ 1768977 h 2122781"/>
              <a:gd name="connsiteX8" fmla="*/ 0 w 3537968"/>
              <a:gd name="connsiteY8" fmla="*/ 353804 h 212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7968" h="2122781">
                <a:moveTo>
                  <a:pt x="0" y="353804"/>
                </a:moveTo>
                <a:cubicBezTo>
                  <a:pt x="0" y="158403"/>
                  <a:pt x="158403" y="0"/>
                  <a:pt x="353804" y="0"/>
                </a:cubicBezTo>
                <a:lnTo>
                  <a:pt x="3184164" y="0"/>
                </a:lnTo>
                <a:cubicBezTo>
                  <a:pt x="3379565" y="0"/>
                  <a:pt x="3537968" y="158403"/>
                  <a:pt x="3537968" y="353804"/>
                </a:cubicBezTo>
                <a:lnTo>
                  <a:pt x="3537968" y="1768977"/>
                </a:lnTo>
                <a:cubicBezTo>
                  <a:pt x="3537968" y="1964378"/>
                  <a:pt x="3379565" y="2122781"/>
                  <a:pt x="3184164" y="2122781"/>
                </a:cubicBezTo>
                <a:lnTo>
                  <a:pt x="353804" y="2122781"/>
                </a:lnTo>
                <a:cubicBezTo>
                  <a:pt x="158403" y="2122781"/>
                  <a:pt x="0" y="1964378"/>
                  <a:pt x="0" y="1768977"/>
                </a:cubicBezTo>
                <a:lnTo>
                  <a:pt x="0" y="353804"/>
                </a:lnTo>
                <a:close/>
              </a:path>
            </a:pathLst>
          </a:custGeom>
          <a:noFill/>
          <a:ln w="1905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spcFirstLastPara="0" vert="horz" wrap="square" lIns="210306" tIns="210306" rIns="210306" bIns="210306"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solidFill>
                  <a:schemeClr val="tx1"/>
                </a:solidFill>
                <a:latin typeface="微软雅黑" panose="020B0503020204020204" pitchFamily="34" charset="-122"/>
                <a:ea typeface="微软雅黑" panose="020B0503020204020204" pitchFamily="34" charset="-122"/>
              </a:rPr>
              <a:t>打开文件即被锁定</a:t>
            </a:r>
            <a:endParaRPr lang="en-US" altLang="zh-CN" sz="2800" kern="1200" dirty="0">
              <a:solidFill>
                <a:schemeClr val="tx1"/>
              </a:solidFill>
              <a:latin typeface="微软雅黑" panose="020B0503020204020204" pitchFamily="34" charset="-122"/>
              <a:ea typeface="微软雅黑" panose="020B0503020204020204" pitchFamily="34" charset="-122"/>
            </a:endParaRPr>
          </a:p>
          <a:p>
            <a:pPr marL="0" lvl="0" indent="0" algn="ctr" defTabSz="1244600">
              <a:lnSpc>
                <a:spcPct val="90000"/>
              </a:lnSpc>
              <a:spcBef>
                <a:spcPct val="0"/>
              </a:spcBef>
              <a:spcAft>
                <a:spcPct val="35000"/>
              </a:spcAft>
              <a:buNone/>
            </a:pPr>
            <a:endParaRPr lang="en-US" altLang="zh-CN" sz="2800" kern="1200" dirty="0">
              <a:solidFill>
                <a:schemeClr val="tx1"/>
              </a:solidFill>
              <a:latin typeface="微软雅黑" panose="020B0503020204020204" pitchFamily="34" charset="-122"/>
              <a:ea typeface="微软雅黑" panose="020B0503020204020204" pitchFamily="34" charset="-122"/>
            </a:endParaRPr>
          </a:p>
          <a:p>
            <a:pPr marL="0" lvl="0" indent="0" algn="ctr" defTabSz="1244600">
              <a:lnSpc>
                <a:spcPct val="90000"/>
              </a:lnSpc>
              <a:spcBef>
                <a:spcPct val="0"/>
              </a:spcBef>
              <a:spcAft>
                <a:spcPct val="35000"/>
              </a:spcAft>
              <a:buNone/>
            </a:pPr>
            <a:endParaRPr lang="en-US" altLang="zh-CN" sz="2800" dirty="0">
              <a:solidFill>
                <a:schemeClr val="tx1"/>
              </a:solidFill>
              <a:latin typeface="微软雅黑" panose="020B0503020204020204" pitchFamily="34" charset="-122"/>
              <a:ea typeface="微软雅黑" panose="020B0503020204020204" pitchFamily="34" charset="-122"/>
            </a:endParaRPr>
          </a:p>
          <a:p>
            <a:pPr marL="0" lvl="0" indent="0" algn="ctr" defTabSz="1244600">
              <a:lnSpc>
                <a:spcPct val="90000"/>
              </a:lnSpc>
              <a:spcBef>
                <a:spcPct val="0"/>
              </a:spcBef>
              <a:spcAft>
                <a:spcPct val="35000"/>
              </a:spcAft>
              <a:buNone/>
            </a:pPr>
            <a:endParaRPr lang="zh-CN" altLang="en-US" sz="2800" kern="1200" dirty="0">
              <a:solidFill>
                <a:schemeClr val="tx1"/>
              </a:solidFill>
              <a:latin typeface="微软雅黑" panose="020B0503020204020204" pitchFamily="34" charset="-122"/>
              <a:ea typeface="微软雅黑" panose="020B0503020204020204" pitchFamily="34" charset="-122"/>
            </a:endParaRPr>
          </a:p>
        </p:txBody>
      </p:sp>
      <p:pic>
        <p:nvPicPr>
          <p:cNvPr id="19" name="Picture 2" descr="https://blog.onedrive.com/wp-content/uploads/2014/01/OneDrive-Logo.png">
            <a:extLst>
              <a:ext uri="{FF2B5EF4-FFF2-40B4-BE49-F238E27FC236}">
                <a16:creationId xmlns:a16="http://schemas.microsoft.com/office/drawing/2014/main" id="{948DFA7D-4915-45A7-8E61-302A4A0D54A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08794" y="1779775"/>
            <a:ext cx="1915500" cy="60372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http://www.9spokes.com/assets/Uploads/dropbox-logo.png">
            <a:extLst>
              <a:ext uri="{FF2B5EF4-FFF2-40B4-BE49-F238E27FC236}">
                <a16:creationId xmlns:a16="http://schemas.microsoft.com/office/drawing/2014/main" id="{44705239-5084-4A58-AC8E-3D834BCC9D2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1926" y="1901049"/>
            <a:ext cx="1296144" cy="35374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descr="http://ansonalex.com/wp-content/uploads/2012/12/google-drive-tutorial-2013.jpg">
            <a:extLst>
              <a:ext uri="{FF2B5EF4-FFF2-40B4-BE49-F238E27FC236}">
                <a16:creationId xmlns:a16="http://schemas.microsoft.com/office/drawing/2014/main" id="{3711546D-0BAC-43C1-80C8-1AA31279E7A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9592" y="2310333"/>
            <a:ext cx="1296145" cy="49068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s://encrypted-tbn0.gstatic.com/images?q=tbn:ANd9GcRYT4Ndro1Po5eQjdTN1Zp2Jm34fdAEHTVB08pSaBqfbXcPI9wi">
            <a:extLst>
              <a:ext uri="{FF2B5EF4-FFF2-40B4-BE49-F238E27FC236}">
                <a16:creationId xmlns:a16="http://schemas.microsoft.com/office/drawing/2014/main" id="{3E5CF6C0-7537-400B-8B7C-671D82F4E8C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02916" y="2310030"/>
            <a:ext cx="490684" cy="490684"/>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a:extLst>
              <a:ext uri="{FF2B5EF4-FFF2-40B4-BE49-F238E27FC236}">
                <a16:creationId xmlns:a16="http://schemas.microsoft.com/office/drawing/2014/main" id="{63849E44-ED32-4303-95AD-773010C8C7D6}"/>
              </a:ext>
            </a:extLst>
          </p:cNvPr>
          <p:cNvGrpSpPr/>
          <p:nvPr/>
        </p:nvGrpSpPr>
        <p:grpSpPr>
          <a:xfrm>
            <a:off x="2296461" y="2280025"/>
            <a:ext cx="1028942" cy="490685"/>
            <a:chOff x="6300192" y="3933057"/>
            <a:chExt cx="1905258" cy="969916"/>
          </a:xfrm>
        </p:grpSpPr>
        <p:pic>
          <p:nvPicPr>
            <p:cNvPr id="24" name="Picture 4" descr="http://blogdoiphone.com/wp-content/uploads/2014/06/iCloudDrive.jpg">
              <a:extLst>
                <a:ext uri="{FF2B5EF4-FFF2-40B4-BE49-F238E27FC236}">
                  <a16:creationId xmlns:a16="http://schemas.microsoft.com/office/drawing/2014/main" id="{E0974ED6-F0AA-4634-87C7-5A134B5FECB4}"/>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62379" t="18856" r="7340" b="22991"/>
            <a:stretch/>
          </p:blipFill>
          <p:spPr bwMode="auto">
            <a:xfrm>
              <a:off x="7308304" y="4158176"/>
              <a:ext cx="897146" cy="598098"/>
            </a:xfrm>
            <a:prstGeom prst="rect">
              <a:avLst/>
            </a:prstGeom>
            <a:noFill/>
            <a:extLst>
              <a:ext uri="{909E8E84-426E-40DD-AFC4-6F175D3DCCD1}">
                <a14:hiddenFill xmlns:a14="http://schemas.microsoft.com/office/drawing/2010/main">
                  <a:solidFill>
                    <a:srgbClr val="FFFFFF"/>
                  </a:solidFill>
                </a14:hiddenFill>
              </a:ext>
            </a:extLst>
          </p:spPr>
        </p:pic>
        <p:pic>
          <p:nvPicPr>
            <p:cNvPr id="25" name="图片 24">
              <a:extLst>
                <a:ext uri="{FF2B5EF4-FFF2-40B4-BE49-F238E27FC236}">
                  <a16:creationId xmlns:a16="http://schemas.microsoft.com/office/drawing/2014/main" id="{AF75D7BC-284A-4637-8534-07802DB9E145}"/>
                </a:ext>
              </a:extLst>
            </p:cNvPr>
            <p:cNvPicPr>
              <a:picLocks noChangeAspect="1"/>
            </p:cNvPicPr>
            <p:nvPr/>
          </p:nvPicPr>
          <p:blipFill>
            <a:blip r:embed="rId10"/>
            <a:stretch>
              <a:fillRect/>
            </a:stretch>
          </p:blipFill>
          <p:spPr>
            <a:xfrm>
              <a:off x="6300192" y="3933057"/>
              <a:ext cx="961314" cy="969916"/>
            </a:xfrm>
            <a:prstGeom prst="rect">
              <a:avLst/>
            </a:prstGeom>
          </p:spPr>
        </p:pic>
      </p:grpSp>
      <p:pic>
        <p:nvPicPr>
          <p:cNvPr id="26" name="Picture 10" descr="http://atechjourney.com/wp-content/uploads/SugarSync.jpg">
            <a:extLst>
              <a:ext uri="{FF2B5EF4-FFF2-40B4-BE49-F238E27FC236}">
                <a16:creationId xmlns:a16="http://schemas.microsoft.com/office/drawing/2014/main" id="{EC1181D9-382E-422F-BB11-4B1A57A2DF4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1926" y="2738637"/>
            <a:ext cx="587556" cy="57827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lated image">
            <a:extLst>
              <a:ext uri="{FF2B5EF4-FFF2-40B4-BE49-F238E27FC236}">
                <a16:creationId xmlns:a16="http://schemas.microsoft.com/office/drawing/2014/main" id="{3C9D8AF9-5819-40EC-A535-CC4B4E78281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691680" y="2750374"/>
            <a:ext cx="724239" cy="56654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nutstore logo">
            <a:extLst>
              <a:ext uri="{FF2B5EF4-FFF2-40B4-BE49-F238E27FC236}">
                <a16:creationId xmlns:a16="http://schemas.microsoft.com/office/drawing/2014/main" id="{41F837FA-DEE7-46CD-A9CE-616A4D26F42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597326" y="2880991"/>
            <a:ext cx="1456153" cy="40772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s://blog.onedrive.com/wp-content/uploads/2014/01/OneDrive-Logo.png">
            <a:extLst>
              <a:ext uri="{FF2B5EF4-FFF2-40B4-BE49-F238E27FC236}">
                <a16:creationId xmlns:a16="http://schemas.microsoft.com/office/drawing/2014/main" id="{BFB784D5-18B1-4614-BFCE-F7B8EC3FACA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40876" y="1779775"/>
            <a:ext cx="1915500" cy="60372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4" descr="http://www.9spokes.com/assets/Uploads/dropbox-logo.png">
            <a:extLst>
              <a:ext uri="{FF2B5EF4-FFF2-40B4-BE49-F238E27FC236}">
                <a16:creationId xmlns:a16="http://schemas.microsoft.com/office/drawing/2014/main" id="{06FC7998-CC89-4775-95CC-91700144F26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4008" y="1901049"/>
            <a:ext cx="1296144" cy="35374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6" descr="http://ansonalex.com/wp-content/uploads/2012/12/google-drive-tutorial-2013.jpg">
            <a:extLst>
              <a:ext uri="{FF2B5EF4-FFF2-40B4-BE49-F238E27FC236}">
                <a16:creationId xmlns:a16="http://schemas.microsoft.com/office/drawing/2014/main" id="{75E44279-3A85-4B2E-93BF-4425BDA78D3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31674" y="2310333"/>
            <a:ext cx="1296145" cy="49068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encrypted-tbn0.gstatic.com/images?q=tbn:ANd9GcRYT4Ndro1Po5eQjdTN1Zp2Jm34fdAEHTVB08pSaBqfbXcPI9wi">
            <a:extLst>
              <a:ext uri="{FF2B5EF4-FFF2-40B4-BE49-F238E27FC236}">
                <a16:creationId xmlns:a16="http://schemas.microsoft.com/office/drawing/2014/main" id="{E39DFF2A-D439-4E08-9F6F-53615A56CA3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34998" y="2310030"/>
            <a:ext cx="490684" cy="490684"/>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组合 41">
            <a:extLst>
              <a:ext uri="{FF2B5EF4-FFF2-40B4-BE49-F238E27FC236}">
                <a16:creationId xmlns:a16="http://schemas.microsoft.com/office/drawing/2014/main" id="{59B1EBD6-E120-49A5-9230-38E04915D23D}"/>
              </a:ext>
            </a:extLst>
          </p:cNvPr>
          <p:cNvGrpSpPr/>
          <p:nvPr/>
        </p:nvGrpSpPr>
        <p:grpSpPr>
          <a:xfrm>
            <a:off x="5928543" y="2280025"/>
            <a:ext cx="1028942" cy="490685"/>
            <a:chOff x="6300192" y="3933057"/>
            <a:chExt cx="1905258" cy="969916"/>
          </a:xfrm>
        </p:grpSpPr>
        <p:pic>
          <p:nvPicPr>
            <p:cNvPr id="43" name="Picture 4" descr="http://blogdoiphone.com/wp-content/uploads/2014/06/iCloudDrive.jpg">
              <a:extLst>
                <a:ext uri="{FF2B5EF4-FFF2-40B4-BE49-F238E27FC236}">
                  <a16:creationId xmlns:a16="http://schemas.microsoft.com/office/drawing/2014/main" id="{E084A73D-64A5-409F-BE62-0300D6A3EC23}"/>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62379" t="18856" r="7340" b="22991"/>
            <a:stretch/>
          </p:blipFill>
          <p:spPr bwMode="auto">
            <a:xfrm>
              <a:off x="7308304" y="4158176"/>
              <a:ext cx="897146" cy="598098"/>
            </a:xfrm>
            <a:prstGeom prst="rect">
              <a:avLst/>
            </a:prstGeom>
            <a:noFill/>
            <a:extLst>
              <a:ext uri="{909E8E84-426E-40DD-AFC4-6F175D3DCCD1}">
                <a14:hiddenFill xmlns:a14="http://schemas.microsoft.com/office/drawing/2010/main">
                  <a:solidFill>
                    <a:srgbClr val="FFFFFF"/>
                  </a:solidFill>
                </a14:hiddenFill>
              </a:ext>
            </a:extLst>
          </p:spPr>
        </p:pic>
        <p:pic>
          <p:nvPicPr>
            <p:cNvPr id="44" name="图片 43">
              <a:extLst>
                <a:ext uri="{FF2B5EF4-FFF2-40B4-BE49-F238E27FC236}">
                  <a16:creationId xmlns:a16="http://schemas.microsoft.com/office/drawing/2014/main" id="{D2410759-DB59-4C40-8B6A-9DB242262C35}"/>
                </a:ext>
              </a:extLst>
            </p:cNvPr>
            <p:cNvPicPr>
              <a:picLocks noChangeAspect="1"/>
            </p:cNvPicPr>
            <p:nvPr/>
          </p:nvPicPr>
          <p:blipFill>
            <a:blip r:embed="rId10"/>
            <a:stretch>
              <a:fillRect/>
            </a:stretch>
          </p:blipFill>
          <p:spPr>
            <a:xfrm>
              <a:off x="6300192" y="3933057"/>
              <a:ext cx="961314" cy="969916"/>
            </a:xfrm>
            <a:prstGeom prst="rect">
              <a:avLst/>
            </a:prstGeom>
          </p:spPr>
        </p:pic>
      </p:grpSp>
      <p:pic>
        <p:nvPicPr>
          <p:cNvPr id="45" name="Picture 10" descr="http://atechjourney.com/wp-content/uploads/SugarSync.jpg">
            <a:extLst>
              <a:ext uri="{FF2B5EF4-FFF2-40B4-BE49-F238E27FC236}">
                <a16:creationId xmlns:a16="http://schemas.microsoft.com/office/drawing/2014/main" id="{42B85D52-454C-4E37-B78F-CE0554F1859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44008" y="2738637"/>
            <a:ext cx="587556" cy="57827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Related image">
            <a:extLst>
              <a:ext uri="{FF2B5EF4-FFF2-40B4-BE49-F238E27FC236}">
                <a16:creationId xmlns:a16="http://schemas.microsoft.com/office/drawing/2014/main" id="{E78D3EF4-51B3-456D-9C8E-00C7C891345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23762" y="2750374"/>
            <a:ext cx="724239" cy="56654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Image result for nutstore logo">
            <a:extLst>
              <a:ext uri="{FF2B5EF4-FFF2-40B4-BE49-F238E27FC236}">
                <a16:creationId xmlns:a16="http://schemas.microsoft.com/office/drawing/2014/main" id="{5EC5D71E-F5F6-40E0-8C3A-C89F8D5E6A9E}"/>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29408" y="2880991"/>
            <a:ext cx="1456153" cy="40772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tps://blog.onedrive.com/wp-content/uploads/2014/01/OneDrive-Logo.png">
            <a:extLst>
              <a:ext uri="{FF2B5EF4-FFF2-40B4-BE49-F238E27FC236}">
                <a16:creationId xmlns:a16="http://schemas.microsoft.com/office/drawing/2014/main" id="{017DB3D5-572B-4619-8349-2F85A6EAF9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40476" y="4437112"/>
            <a:ext cx="1915500" cy="60372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4" descr="http://www.9spokes.com/assets/Uploads/dropbox-logo.png">
            <a:extLst>
              <a:ext uri="{FF2B5EF4-FFF2-40B4-BE49-F238E27FC236}">
                <a16:creationId xmlns:a16="http://schemas.microsoft.com/office/drawing/2014/main" id="{D0C962F9-CB93-46CB-BC8D-D3A8AD7D444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3608" y="4558386"/>
            <a:ext cx="1296144" cy="35374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0" descr="http://atechjourney.com/wp-content/uploads/SugarSync.jpg">
            <a:extLst>
              <a:ext uri="{FF2B5EF4-FFF2-40B4-BE49-F238E27FC236}">
                <a16:creationId xmlns:a16="http://schemas.microsoft.com/office/drawing/2014/main" id="{AC96F558-CA17-44DC-929A-FFC5D137B3B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71438" y="4990784"/>
            <a:ext cx="587556" cy="57827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Related image">
            <a:extLst>
              <a:ext uri="{FF2B5EF4-FFF2-40B4-BE49-F238E27FC236}">
                <a16:creationId xmlns:a16="http://schemas.microsoft.com/office/drawing/2014/main" id="{08AF385C-51FE-48DD-8E2F-67B2101C7D2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166602" y="5002521"/>
            <a:ext cx="724239" cy="56654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s://encrypted-tbn0.gstatic.com/images?q=tbn:ANd9GcRYT4Ndro1Po5eQjdTN1Zp2Jm34fdAEHTVB08pSaBqfbXcPI9wi">
            <a:extLst>
              <a:ext uri="{FF2B5EF4-FFF2-40B4-BE49-F238E27FC236}">
                <a16:creationId xmlns:a16="http://schemas.microsoft.com/office/drawing/2014/main" id="{E88C61DF-8696-40EC-9200-46BBB073207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45826" y="5059243"/>
            <a:ext cx="490684" cy="49068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Related image">
            <a:extLst>
              <a:ext uri="{FF2B5EF4-FFF2-40B4-BE49-F238E27FC236}">
                <a16:creationId xmlns:a16="http://schemas.microsoft.com/office/drawing/2014/main" id="{FAB2F0DD-8EEA-46CB-98C7-EA4127C6D01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820853" y="4713381"/>
            <a:ext cx="724239" cy="566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9439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
          <p:cNvGrpSpPr>
            <a:grpSpLocks/>
          </p:cNvGrpSpPr>
          <p:nvPr/>
        </p:nvGrpSpPr>
        <p:grpSpPr bwMode="auto">
          <a:xfrm>
            <a:off x="0" y="6427788"/>
            <a:ext cx="9144000" cy="457200"/>
            <a:chOff x="0" y="6427599"/>
            <a:chExt cx="9144000" cy="457389"/>
          </a:xfrm>
        </p:grpSpPr>
        <p:pic>
          <p:nvPicPr>
            <p:cNvPr id="7198"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1" name="Picture 27"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ectangle 2"/>
          <p:cNvSpPr>
            <a:spLocks noGrp="1" noChangeArrowheads="1"/>
          </p:cNvSpPr>
          <p:nvPr>
            <p:ph type="title" idx="4294967295"/>
          </p:nvPr>
        </p:nvSpPr>
        <p:spPr>
          <a:xfrm>
            <a:off x="71884" y="96838"/>
            <a:ext cx="5508228" cy="631825"/>
          </a:xfrm>
        </p:spPr>
        <p:txBody>
          <a:bodyPr>
            <a:noAutofit/>
          </a:bodyPr>
          <a:lstStyle/>
          <a:p>
            <a:pPr algn="l">
              <a:defRPr/>
            </a:pPr>
            <a:r>
              <a:rPr lang="zh-CN" altLang="en-US" sz="4000" dirty="0">
                <a:latin typeface="微软雅黑" panose="020B0503020204020204" pitchFamily="34" charset="-122"/>
                <a:ea typeface="微软雅黑" panose="020B0503020204020204" pitchFamily="34" charset="-122"/>
              </a:rPr>
              <a:t>踏实搞清楚背后的原因</a:t>
            </a:r>
            <a:endParaRPr lang="en-US" sz="40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17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F1492EE-5D34-45F5-9E37-F4E065EB2A64}" type="slidenum">
              <a:rPr lang="en-US" altLang="zh-CN" sz="2400" smtClean="0"/>
              <a:pPr>
                <a:spcBef>
                  <a:spcPct val="0"/>
                </a:spcBef>
                <a:buFontTx/>
                <a:buNone/>
              </a:pPr>
              <a:t>35</a:t>
            </a:fld>
            <a:endParaRPr lang="en-US" altLang="zh-CN" sz="2400"/>
          </a:p>
        </p:txBody>
      </p:sp>
      <p:sp>
        <p:nvSpPr>
          <p:cNvPr id="40" name="文本框 39">
            <a:extLst>
              <a:ext uri="{FF2B5EF4-FFF2-40B4-BE49-F238E27FC236}">
                <a16:creationId xmlns:a16="http://schemas.microsoft.com/office/drawing/2014/main" id="{21807CA6-5B87-42D0-AD0C-8E4639C32E2F}"/>
              </a:ext>
            </a:extLst>
          </p:cNvPr>
          <p:cNvSpPr txBox="1"/>
          <p:nvPr/>
        </p:nvSpPr>
        <p:spPr>
          <a:xfrm>
            <a:off x="827584" y="1868631"/>
            <a:ext cx="7560840"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测量破解</a:t>
            </a:r>
            <a:endParaRPr lang="en-US" altLang="zh-CN" sz="3200" dirty="0">
              <a:latin typeface="微软雅黑" panose="020B0503020204020204" pitchFamily="34" charset="-122"/>
              <a:ea typeface="微软雅黑" panose="020B0503020204020204" pitchFamily="34" charset="-122"/>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rPr>
              <a:t>云存储协同编辑的奇葩冲突是怎么产生的？</a:t>
            </a:r>
            <a:endParaRPr kumimoji="0" lang="en-US" altLang="zh-CN" sz="3200" b="0" i="0" u="none" strike="noStrike" kern="120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endParaRPr>
          </a:p>
        </p:txBody>
      </p:sp>
      <p:graphicFrame>
        <p:nvGraphicFramePr>
          <p:cNvPr id="2" name="图示 1">
            <a:extLst>
              <a:ext uri="{FF2B5EF4-FFF2-40B4-BE49-F238E27FC236}">
                <a16:creationId xmlns:a16="http://schemas.microsoft.com/office/drawing/2014/main" id="{05FE5734-5C5C-4816-8332-4D70DEEB5BA6}"/>
              </a:ext>
            </a:extLst>
          </p:cNvPr>
          <p:cNvGraphicFramePr/>
          <p:nvPr/>
        </p:nvGraphicFramePr>
        <p:xfrm>
          <a:off x="323528" y="3379980"/>
          <a:ext cx="8568952" cy="14171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3" name="Picture 2" descr="https://blog.onedrive.com/wp-content/uploads/2014/01/OneDrive-Logo.png">
            <a:extLst>
              <a:ext uri="{FF2B5EF4-FFF2-40B4-BE49-F238E27FC236}">
                <a16:creationId xmlns:a16="http://schemas.microsoft.com/office/drawing/2014/main" id="{DB931E14-B37A-4034-950B-52725B0CB27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14250" y="4570496"/>
            <a:ext cx="1915500" cy="6037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elated image">
            <a:extLst>
              <a:ext uri="{FF2B5EF4-FFF2-40B4-BE49-F238E27FC236}">
                <a16:creationId xmlns:a16="http://schemas.microsoft.com/office/drawing/2014/main" id="{F2793B1D-5D55-4C51-B97E-0443AB32D2B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72000" y="5182555"/>
            <a:ext cx="724239" cy="56654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encrypted-tbn0.gstatic.com/images?q=tbn:ANd9GcRYT4Ndro1Po5eQjdTN1Zp2Jm34fdAEHTVB08pSaBqfbXcPI9wi">
            <a:extLst>
              <a:ext uri="{FF2B5EF4-FFF2-40B4-BE49-F238E27FC236}">
                <a16:creationId xmlns:a16="http://schemas.microsoft.com/office/drawing/2014/main" id="{848B30C9-D2EC-4DEE-ABD2-C0558B7D8B0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40016" y="5229200"/>
            <a:ext cx="490684" cy="4906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elated image">
            <a:extLst>
              <a:ext uri="{FF2B5EF4-FFF2-40B4-BE49-F238E27FC236}">
                <a16:creationId xmlns:a16="http://schemas.microsoft.com/office/drawing/2014/main" id="{721A418C-6B7D-48A7-A129-7BB8EBAEC44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24466" y="4616013"/>
            <a:ext cx="724239" cy="566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702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7"/>
          <p:cNvGrpSpPr>
            <a:grpSpLocks/>
          </p:cNvGrpSpPr>
          <p:nvPr/>
        </p:nvGrpSpPr>
        <p:grpSpPr bwMode="auto">
          <a:xfrm>
            <a:off x="0" y="6427788"/>
            <a:ext cx="9144000" cy="457200"/>
            <a:chOff x="0" y="6427599"/>
            <a:chExt cx="9144000" cy="457389"/>
          </a:xfrm>
        </p:grpSpPr>
        <p:pic>
          <p:nvPicPr>
            <p:cNvPr id="9223"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19" name="Picture 4"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2"/>
          <p:cNvSpPr>
            <a:spLocks noGrp="1" noChangeArrowheads="1"/>
          </p:cNvSpPr>
          <p:nvPr>
            <p:ph type="title" idx="4294967295"/>
          </p:nvPr>
        </p:nvSpPr>
        <p:spPr>
          <a:xfrm>
            <a:off x="67444" y="44624"/>
            <a:ext cx="5440660" cy="714375"/>
          </a:xfrm>
        </p:spPr>
        <p:txBody>
          <a:bodyPr/>
          <a:lstStyle/>
          <a:p>
            <a:pPr algn="l"/>
            <a:r>
              <a:rPr lang="zh-CN" altLang="en-US" sz="4000" dirty="0">
                <a:latin typeface="微软雅黑" panose="020B0503020204020204" pitchFamily="34" charset="-122"/>
                <a:ea typeface="微软雅黑" panose="020B0503020204020204" pitchFamily="34" charset="-122"/>
              </a:rPr>
              <a:t>网络抓包、加密破解</a:t>
            </a:r>
          </a:p>
        </p:txBody>
      </p:sp>
      <p:sp>
        <p:nvSpPr>
          <p:cNvPr id="922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F7257D0-968D-48C9-894E-FD8647D45774}" type="slidenum">
              <a:rPr lang="en-US" altLang="zh-CN" sz="2400" smtClean="0">
                <a:latin typeface="微软雅黑" panose="020B0503020204020204" pitchFamily="34" charset="-122"/>
                <a:ea typeface="微软雅黑" panose="020B0503020204020204" pitchFamily="34" charset="-122"/>
              </a:rPr>
              <a:pPr>
                <a:spcBef>
                  <a:spcPct val="0"/>
                </a:spcBef>
                <a:buFontTx/>
                <a:buNone/>
              </a:pPr>
              <a:t>36</a:t>
            </a:fld>
            <a:endParaRPr lang="en-US" altLang="zh-CN" sz="2400">
              <a:latin typeface="微软雅黑" panose="020B0503020204020204" pitchFamily="34" charset="-122"/>
              <a:ea typeface="微软雅黑" panose="020B0503020204020204" pitchFamily="34" charset="-122"/>
            </a:endParaRPr>
          </a:p>
        </p:txBody>
      </p:sp>
      <p:sp>
        <p:nvSpPr>
          <p:cNvPr id="10" name="Rectangle 3">
            <a:extLst>
              <a:ext uri="{FF2B5EF4-FFF2-40B4-BE49-F238E27FC236}">
                <a16:creationId xmlns:a16="http://schemas.microsoft.com/office/drawing/2014/main" id="{47218ADE-3C6F-4A04-AD1F-F76B8FFC35F4}"/>
              </a:ext>
            </a:extLst>
          </p:cNvPr>
          <p:cNvSpPr txBox="1">
            <a:spLocks noChangeArrowheads="1"/>
          </p:cNvSpPr>
          <p:nvPr/>
        </p:nvSpPr>
        <p:spPr bwMode="auto">
          <a:xfrm>
            <a:off x="71883" y="971476"/>
            <a:ext cx="8964613" cy="1737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宋体" charset="0"/>
              </a:defRPr>
            </a:lvl1pPr>
            <a:lvl2pPr marL="742950" indent="-285750" algn="l" rtl="0" eaLnBrk="0" fontAlgn="base" hangingPunct="0">
              <a:spcBef>
                <a:spcPct val="20000"/>
              </a:spcBef>
              <a:spcAft>
                <a:spcPct val="0"/>
              </a:spcAft>
              <a:buChar char="–"/>
              <a:defRPr sz="2800">
                <a:solidFill>
                  <a:schemeClr val="tx1"/>
                </a:solidFill>
                <a:latin typeface="+mn-lt"/>
                <a:ea typeface="+mn-ea"/>
                <a:cs typeface="宋体" charset="0"/>
              </a:defRPr>
            </a:lvl2pPr>
            <a:lvl3pPr marL="1143000" indent="-228600" algn="l" rtl="0" eaLnBrk="0" fontAlgn="base" hangingPunct="0">
              <a:spcBef>
                <a:spcPct val="20000"/>
              </a:spcBef>
              <a:spcAft>
                <a:spcPct val="0"/>
              </a:spcAft>
              <a:buChar char="•"/>
              <a:defRPr sz="2400">
                <a:solidFill>
                  <a:schemeClr val="tx1"/>
                </a:solidFill>
                <a:latin typeface="+mn-lt"/>
                <a:ea typeface="+mn-ea"/>
                <a:cs typeface="宋体" charset="0"/>
              </a:defRPr>
            </a:lvl3pPr>
            <a:lvl4pPr marL="1600200" indent="-228600" algn="l" rtl="0" eaLnBrk="0" fontAlgn="base" hangingPunct="0">
              <a:spcBef>
                <a:spcPct val="20000"/>
              </a:spcBef>
              <a:spcAft>
                <a:spcPct val="0"/>
              </a:spcAft>
              <a:buChar char="–"/>
              <a:defRPr sz="2000">
                <a:solidFill>
                  <a:schemeClr val="tx1"/>
                </a:solidFill>
                <a:latin typeface="+mn-lt"/>
                <a:ea typeface="+mn-ea"/>
                <a:cs typeface="宋体" charset="0"/>
              </a:defRPr>
            </a:lvl4pPr>
            <a:lvl5pPr marL="2057400" indent="-228600" algn="l" rtl="0" eaLnBrk="0" fontAlgn="base" hangingPunct="0">
              <a:spcBef>
                <a:spcPct val="20000"/>
              </a:spcBef>
              <a:spcAft>
                <a:spcPct val="0"/>
              </a:spcAft>
              <a:buChar char="»"/>
              <a:defRPr sz="2000">
                <a:solidFill>
                  <a:schemeClr val="tx1"/>
                </a:solidFill>
                <a:latin typeface="+mn-lt"/>
                <a:ea typeface="+mn-ea"/>
                <a:cs typeface="宋体"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90000"/>
              </a:lnSpc>
              <a:buFont typeface="Wingdings" panose="05000000000000000000" pitchFamily="2" charset="2"/>
              <a:buChar char="p"/>
              <a:defRPr/>
            </a:pPr>
            <a:r>
              <a:rPr lang="en-US" altLang="zh-CN" sz="2400" b="1" kern="0" dirty="0">
                <a:solidFill>
                  <a:srgbClr val="462DFD"/>
                </a:solidFill>
                <a:latin typeface="微软雅黑" panose="020B0503020204020204" pitchFamily="34" charset="-122"/>
                <a:ea typeface="微软雅黑" panose="020B0503020204020204" pitchFamily="34" charset="-122"/>
              </a:rPr>
              <a:t>Wireshark</a:t>
            </a:r>
            <a:r>
              <a:rPr lang="zh-CN" altLang="en-US" sz="2400" b="1" kern="0" dirty="0">
                <a:solidFill>
                  <a:srgbClr val="462DFD"/>
                </a:solidFill>
                <a:latin typeface="微软雅黑" panose="020B0503020204020204" pitchFamily="34" charset="-122"/>
                <a:ea typeface="微软雅黑" panose="020B0503020204020204" pitchFamily="34" charset="-122"/>
              </a:rPr>
              <a:t>网络层抓包</a:t>
            </a:r>
            <a:r>
              <a:rPr lang="en-US" altLang="zh-CN" sz="2400" b="1" kern="0" dirty="0">
                <a:solidFill>
                  <a:srgbClr val="462DFD"/>
                </a:solidFill>
                <a:latin typeface="微软雅黑" panose="020B0503020204020204" pitchFamily="34" charset="-122"/>
                <a:ea typeface="微软雅黑" panose="020B0503020204020204" pitchFamily="34" charset="-122"/>
              </a:rPr>
              <a:t>@</a:t>
            </a:r>
            <a:r>
              <a:rPr lang="zh-CN" altLang="en-US" sz="2400" b="1" kern="0" dirty="0">
                <a:solidFill>
                  <a:srgbClr val="462DFD"/>
                </a:solidFill>
                <a:latin typeface="微软雅黑" panose="020B0503020204020204" pitchFamily="34" charset="-122"/>
                <a:ea typeface="微软雅黑" panose="020B0503020204020204" pitchFamily="34" charset="-122"/>
              </a:rPr>
              <a:t>客户端</a:t>
            </a:r>
          </a:p>
          <a:p>
            <a:pPr lvl="1">
              <a:lnSpc>
                <a:spcPct val="90000"/>
              </a:lnSpc>
              <a:buFont typeface="Wingdings" panose="05000000000000000000" pitchFamily="2" charset="2"/>
              <a:buChar char="p"/>
              <a:defRPr/>
            </a:pPr>
            <a:r>
              <a:rPr lang="zh-CN" altLang="en-US" sz="2000" kern="0" dirty="0">
                <a:latin typeface="微软雅黑" panose="020B0503020204020204" pitchFamily="34" charset="-122"/>
                <a:ea typeface="微软雅黑" panose="020B0503020204020204" pitchFamily="34" charset="-122"/>
              </a:rPr>
              <a:t>所有云存储服务的协同编辑过程均使用</a:t>
            </a:r>
            <a:r>
              <a:rPr lang="en-US" altLang="zh-CN" sz="2000" kern="0" dirty="0">
                <a:latin typeface="微软雅黑" panose="020B0503020204020204" pitchFamily="34" charset="-122"/>
                <a:ea typeface="微软雅黑" panose="020B0503020204020204" pitchFamily="34" charset="-122"/>
              </a:rPr>
              <a:t>HTTPS</a:t>
            </a:r>
            <a:r>
              <a:rPr lang="zh-CN" altLang="en-US" sz="2000" kern="0" dirty="0">
                <a:latin typeface="微软雅黑" panose="020B0503020204020204" pitchFamily="34" charset="-122"/>
                <a:ea typeface="微软雅黑" panose="020B0503020204020204" pitchFamily="34" charset="-122"/>
              </a:rPr>
              <a:t>加密：</a:t>
            </a:r>
            <a:r>
              <a:rPr lang="en-US" altLang="zh-CN" sz="2000" kern="0" dirty="0">
                <a:latin typeface="微软雅黑" panose="020B0503020204020204" pitchFamily="34" charset="-122"/>
                <a:ea typeface="微软雅黑" panose="020B0503020204020204" pitchFamily="34" charset="-122"/>
              </a:rPr>
              <a:t>TLS v1.1</a:t>
            </a:r>
            <a:r>
              <a:rPr lang="zh-CN" altLang="en-US" sz="2000" kern="0" dirty="0">
                <a:latin typeface="微软雅黑" panose="020B0503020204020204" pitchFamily="34" charset="-122"/>
                <a:ea typeface="微软雅黑" panose="020B0503020204020204" pitchFamily="34" charset="-122"/>
              </a:rPr>
              <a:t>或</a:t>
            </a:r>
            <a:r>
              <a:rPr lang="en-US" altLang="zh-CN" sz="2000" kern="0" dirty="0">
                <a:latin typeface="微软雅黑" panose="020B0503020204020204" pitchFamily="34" charset="-122"/>
                <a:ea typeface="微软雅黑" panose="020B0503020204020204" pitchFamily="34" charset="-122"/>
              </a:rPr>
              <a:t>v1.2</a:t>
            </a:r>
          </a:p>
          <a:p>
            <a:pPr lvl="1">
              <a:lnSpc>
                <a:spcPct val="90000"/>
              </a:lnSpc>
              <a:buFont typeface="Wingdings" panose="05000000000000000000" pitchFamily="2" charset="2"/>
              <a:buChar char="p"/>
              <a:defRPr/>
            </a:pPr>
            <a:endParaRPr lang="zh-CN" altLang="en-US" sz="1000" kern="0" dirty="0">
              <a:latin typeface="微软雅黑" panose="020B0503020204020204" pitchFamily="34" charset="-122"/>
              <a:ea typeface="微软雅黑" panose="020B0503020204020204" pitchFamily="34" charset="-122"/>
            </a:endParaRPr>
          </a:p>
          <a:p>
            <a:pPr>
              <a:lnSpc>
                <a:spcPct val="90000"/>
              </a:lnSpc>
              <a:buFont typeface="Wingdings" panose="05000000000000000000" pitchFamily="2" charset="2"/>
              <a:buChar char="p"/>
              <a:defRPr/>
            </a:pPr>
            <a:r>
              <a:rPr lang="en-US" altLang="zh-CN" sz="2400" b="1" kern="0" dirty="0">
                <a:solidFill>
                  <a:srgbClr val="462DFD"/>
                </a:solidFill>
                <a:latin typeface="微软雅黑" panose="020B0503020204020204" pitchFamily="34" charset="-122"/>
                <a:ea typeface="微软雅黑" panose="020B0503020204020204" pitchFamily="34" charset="-122"/>
              </a:rPr>
              <a:t>Charles</a:t>
            </a:r>
            <a:r>
              <a:rPr lang="zh-CN" altLang="en-US" sz="2400" b="1" kern="0" dirty="0">
                <a:solidFill>
                  <a:srgbClr val="462DFD"/>
                </a:solidFill>
                <a:latin typeface="微软雅黑" panose="020B0503020204020204" pitchFamily="34" charset="-122"/>
                <a:ea typeface="微软雅黑" panose="020B0503020204020204" pitchFamily="34" charset="-122"/>
              </a:rPr>
              <a:t>中间人攻击破解</a:t>
            </a:r>
            <a:r>
              <a:rPr lang="en-US" altLang="zh-CN" sz="2400" b="1" kern="0" dirty="0">
                <a:solidFill>
                  <a:srgbClr val="462DFD"/>
                </a:solidFill>
                <a:latin typeface="微软雅黑" panose="020B0503020204020204" pitchFamily="34" charset="-122"/>
                <a:ea typeface="微软雅黑" panose="020B0503020204020204" pitchFamily="34" charset="-122"/>
              </a:rPr>
              <a:t>HTTPS</a:t>
            </a:r>
            <a:endParaRPr lang="zh-CN" altLang="en-US" sz="2400" b="1" kern="0" dirty="0">
              <a:solidFill>
                <a:srgbClr val="462DFD"/>
              </a:solidFill>
              <a:latin typeface="微软雅黑" panose="020B0503020204020204" pitchFamily="34" charset="-122"/>
              <a:ea typeface="微软雅黑" panose="020B0503020204020204" pitchFamily="34" charset="-122"/>
            </a:endParaRPr>
          </a:p>
          <a:p>
            <a:pPr lvl="1">
              <a:lnSpc>
                <a:spcPct val="90000"/>
              </a:lnSpc>
              <a:buFont typeface="Wingdings" panose="05000000000000000000" pitchFamily="2" charset="2"/>
              <a:buChar char="p"/>
              <a:defRPr/>
            </a:pPr>
            <a:r>
              <a:rPr lang="en-US" altLang="zh-CN" sz="2000" kern="0" dirty="0">
                <a:latin typeface="微软雅黑" panose="020B0503020204020204" pitchFamily="34" charset="-122"/>
                <a:ea typeface="微软雅黑" panose="020B0503020204020204" pitchFamily="34" charset="-122"/>
              </a:rPr>
              <a:t>OneDrive</a:t>
            </a:r>
            <a:r>
              <a:rPr lang="zh-CN" altLang="en-US" sz="2000" kern="0" dirty="0">
                <a:latin typeface="微软雅黑" panose="020B0503020204020204" pitchFamily="34" charset="-122"/>
                <a:ea typeface="微软雅黑" panose="020B0503020204020204" pitchFamily="34" charset="-122"/>
              </a:rPr>
              <a:t>、</a:t>
            </a:r>
            <a:r>
              <a:rPr lang="en-US" altLang="zh-CN" sz="2000" kern="0" dirty="0">
                <a:latin typeface="微软雅黑" panose="020B0503020204020204" pitchFamily="34" charset="-122"/>
                <a:ea typeface="微软雅黑" panose="020B0503020204020204" pitchFamily="34" charset="-122"/>
              </a:rPr>
              <a:t>Box</a:t>
            </a:r>
            <a:r>
              <a:rPr lang="zh-CN" altLang="en-US" sz="2000" kern="0" dirty="0">
                <a:latin typeface="微软雅黑" panose="020B0503020204020204" pitchFamily="34" charset="-122"/>
                <a:ea typeface="微软雅黑" panose="020B0503020204020204" pitchFamily="34" charset="-122"/>
              </a:rPr>
              <a:t>、</a:t>
            </a:r>
            <a:r>
              <a:rPr lang="en-US" altLang="zh-CN" sz="2000" kern="0" dirty="0" err="1">
                <a:latin typeface="微软雅黑" panose="020B0503020204020204" pitchFamily="34" charset="-122"/>
                <a:ea typeface="微软雅黑" panose="020B0503020204020204" pitchFamily="34" charset="-122"/>
              </a:rPr>
              <a:t>Seafile</a:t>
            </a:r>
            <a:r>
              <a:rPr lang="zh-CN" altLang="en-US" sz="2000" kern="0" dirty="0">
                <a:latin typeface="微软雅黑" panose="020B0503020204020204" pitchFamily="34" charset="-122"/>
                <a:ea typeface="微软雅黑" panose="020B0503020204020204" pitchFamily="34" charset="-122"/>
              </a:rPr>
              <a:t>成功：未做</a:t>
            </a:r>
            <a:r>
              <a:rPr lang="zh-CN" altLang="en-US" sz="2000" b="1" kern="0" dirty="0">
                <a:latin typeface="微软雅黑" panose="020B0503020204020204" pitchFamily="34" charset="-122"/>
                <a:ea typeface="微软雅黑" panose="020B0503020204020204" pitchFamily="34" charset="-122"/>
              </a:rPr>
              <a:t>根证书固定</a:t>
            </a:r>
            <a:r>
              <a:rPr lang="zh-CN" altLang="en-US" sz="2000" kern="0" dirty="0">
                <a:latin typeface="微软雅黑" panose="020B0503020204020204" pitchFamily="34" charset="-122"/>
                <a:ea typeface="微软雅黑" panose="020B0503020204020204" pitchFamily="34" charset="-122"/>
              </a:rPr>
              <a:t>（请自行百度</a:t>
            </a:r>
            <a:r>
              <a:rPr lang="zh-CN" altLang="en-US" sz="2000" kern="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2000" kern="0" dirty="0">
                <a:latin typeface="微软雅黑" panose="020B0503020204020204" pitchFamily="34" charset="-122"/>
                <a:ea typeface="微软雅黑" panose="020B0503020204020204" pitchFamily="34" charset="-122"/>
              </a:rPr>
              <a:t>）</a:t>
            </a:r>
            <a:endParaRPr lang="en-US" altLang="zh-CN" sz="2000" kern="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9705BA9-DD4D-4A29-894F-38299FE1D969}"/>
              </a:ext>
            </a:extLst>
          </p:cNvPr>
          <p:cNvPicPr>
            <a:picLocks noChangeAspect="1"/>
          </p:cNvPicPr>
          <p:nvPr/>
        </p:nvPicPr>
        <p:blipFill>
          <a:blip r:embed="rId5"/>
          <a:stretch>
            <a:fillRect/>
          </a:stretch>
        </p:blipFill>
        <p:spPr>
          <a:xfrm>
            <a:off x="1547664" y="2708920"/>
            <a:ext cx="5616624" cy="3598478"/>
          </a:xfrm>
          <a:prstGeom prst="rect">
            <a:avLst/>
          </a:prstGeom>
        </p:spPr>
      </p:pic>
    </p:spTree>
    <p:extLst>
      <p:ext uri="{BB962C8B-B14F-4D97-AF65-F5344CB8AC3E}">
        <p14:creationId xmlns:p14="http://schemas.microsoft.com/office/powerpoint/2010/main" val="2939214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
          <p:cNvGrpSpPr>
            <a:grpSpLocks/>
          </p:cNvGrpSpPr>
          <p:nvPr/>
        </p:nvGrpSpPr>
        <p:grpSpPr bwMode="auto">
          <a:xfrm>
            <a:off x="0" y="6427788"/>
            <a:ext cx="9144000" cy="457200"/>
            <a:chOff x="0" y="6427599"/>
            <a:chExt cx="9144000" cy="457389"/>
          </a:xfrm>
        </p:grpSpPr>
        <p:pic>
          <p:nvPicPr>
            <p:cNvPr id="7198"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1" name="Picture 27"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ectangle 2"/>
          <p:cNvSpPr>
            <a:spLocks noGrp="1" noChangeArrowheads="1"/>
          </p:cNvSpPr>
          <p:nvPr>
            <p:ph type="title" idx="4294967295"/>
          </p:nvPr>
        </p:nvSpPr>
        <p:spPr>
          <a:xfrm>
            <a:off x="215900" y="96838"/>
            <a:ext cx="4114800" cy="631825"/>
          </a:xfrm>
        </p:spPr>
        <p:txBody>
          <a:bodyPr>
            <a:noAutofit/>
          </a:bodyPr>
          <a:lstStyle/>
          <a:p>
            <a:pPr algn="l">
              <a:defRPr/>
            </a:pPr>
            <a:r>
              <a:rPr lang="zh-CN" altLang="en-US" sz="4000" dirty="0">
                <a:latin typeface="微软雅黑" panose="020B0503020204020204" pitchFamily="34" charset="-122"/>
                <a:ea typeface="微软雅黑" panose="020B0503020204020204" pitchFamily="34" charset="-122"/>
              </a:rPr>
              <a:t>主要发现</a:t>
            </a:r>
            <a:endParaRPr lang="en-US" sz="40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17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F1492EE-5D34-45F5-9E37-F4E065EB2A64}" type="slidenum">
              <a:rPr lang="en-US" altLang="zh-CN" sz="2400" smtClean="0"/>
              <a:pPr>
                <a:spcBef>
                  <a:spcPct val="0"/>
                </a:spcBef>
                <a:buFontTx/>
                <a:buNone/>
              </a:pPr>
              <a:t>37</a:t>
            </a:fld>
            <a:endParaRPr lang="en-US" altLang="zh-CN" sz="2400"/>
          </a:p>
        </p:txBody>
      </p:sp>
      <p:sp>
        <p:nvSpPr>
          <p:cNvPr id="16" name="Rectangle 3">
            <a:extLst>
              <a:ext uri="{FF2B5EF4-FFF2-40B4-BE49-F238E27FC236}">
                <a16:creationId xmlns:a16="http://schemas.microsoft.com/office/drawing/2014/main" id="{F0970DCF-E608-4607-AFB3-306A870D12BB}"/>
              </a:ext>
            </a:extLst>
          </p:cNvPr>
          <p:cNvSpPr txBox="1">
            <a:spLocks noChangeArrowheads="1"/>
          </p:cNvSpPr>
          <p:nvPr/>
        </p:nvSpPr>
        <p:spPr bwMode="auto">
          <a:xfrm>
            <a:off x="71883" y="1052736"/>
            <a:ext cx="8964613" cy="230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宋体" charset="0"/>
              </a:defRPr>
            </a:lvl1pPr>
            <a:lvl2pPr marL="742950" indent="-285750" algn="l" rtl="0" eaLnBrk="0" fontAlgn="base" hangingPunct="0">
              <a:spcBef>
                <a:spcPct val="20000"/>
              </a:spcBef>
              <a:spcAft>
                <a:spcPct val="0"/>
              </a:spcAft>
              <a:buChar char="–"/>
              <a:defRPr sz="2800">
                <a:solidFill>
                  <a:schemeClr val="tx1"/>
                </a:solidFill>
                <a:latin typeface="+mn-lt"/>
                <a:ea typeface="+mn-ea"/>
                <a:cs typeface="宋体" charset="0"/>
              </a:defRPr>
            </a:lvl2pPr>
            <a:lvl3pPr marL="1143000" indent="-228600" algn="l" rtl="0" eaLnBrk="0" fontAlgn="base" hangingPunct="0">
              <a:spcBef>
                <a:spcPct val="20000"/>
              </a:spcBef>
              <a:spcAft>
                <a:spcPct val="0"/>
              </a:spcAft>
              <a:buChar char="•"/>
              <a:defRPr sz="2400">
                <a:solidFill>
                  <a:schemeClr val="tx1"/>
                </a:solidFill>
                <a:latin typeface="+mn-lt"/>
                <a:ea typeface="+mn-ea"/>
                <a:cs typeface="宋体" charset="0"/>
              </a:defRPr>
            </a:lvl3pPr>
            <a:lvl4pPr marL="1600200" indent="-228600" algn="l" rtl="0" eaLnBrk="0" fontAlgn="base" hangingPunct="0">
              <a:spcBef>
                <a:spcPct val="20000"/>
              </a:spcBef>
              <a:spcAft>
                <a:spcPct val="0"/>
              </a:spcAft>
              <a:buChar char="–"/>
              <a:defRPr sz="2000">
                <a:solidFill>
                  <a:schemeClr val="tx1"/>
                </a:solidFill>
                <a:latin typeface="+mn-lt"/>
                <a:ea typeface="+mn-ea"/>
                <a:cs typeface="宋体" charset="0"/>
              </a:defRPr>
            </a:lvl4pPr>
            <a:lvl5pPr marL="2057400" indent="-228600" algn="l" rtl="0" eaLnBrk="0" fontAlgn="base" hangingPunct="0">
              <a:spcBef>
                <a:spcPct val="20000"/>
              </a:spcBef>
              <a:spcAft>
                <a:spcPct val="0"/>
              </a:spcAft>
              <a:buChar char="»"/>
              <a:defRPr sz="2000">
                <a:solidFill>
                  <a:schemeClr val="tx1"/>
                </a:solidFill>
                <a:latin typeface="+mn-lt"/>
                <a:ea typeface="+mn-ea"/>
                <a:cs typeface="宋体"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90000"/>
              </a:lnSpc>
              <a:buFont typeface="Wingdings" panose="05000000000000000000" pitchFamily="2" charset="2"/>
              <a:buChar char="p"/>
              <a:defRPr/>
            </a:pPr>
            <a:r>
              <a:rPr lang="zh-CN" altLang="en-US" sz="2400" b="1" kern="0" dirty="0">
                <a:solidFill>
                  <a:srgbClr val="462DFD"/>
                </a:solidFill>
                <a:latin typeface="微软雅黑" panose="020B0503020204020204" pitchFamily="34" charset="-122"/>
                <a:ea typeface="微软雅黑" panose="020B0503020204020204" pitchFamily="34" charset="-122"/>
              </a:rPr>
              <a:t>云存储协同编辑的文件版本冲突概率约</a:t>
            </a:r>
            <a:r>
              <a:rPr lang="en-US" altLang="zh-CN" sz="2400" b="1" kern="0" dirty="0">
                <a:solidFill>
                  <a:srgbClr val="462DFD"/>
                </a:solidFill>
                <a:latin typeface="微软雅黑" panose="020B0503020204020204" pitchFamily="34" charset="-122"/>
                <a:ea typeface="微软雅黑" panose="020B0503020204020204" pitchFamily="34" charset="-122"/>
              </a:rPr>
              <a:t>4%</a:t>
            </a:r>
            <a:endParaRPr lang="zh-CN" altLang="en-US" sz="2400" b="1" kern="0" dirty="0">
              <a:solidFill>
                <a:srgbClr val="462DFD"/>
              </a:solidFill>
              <a:latin typeface="微软雅黑" panose="020B0503020204020204" pitchFamily="34" charset="-122"/>
              <a:ea typeface="微软雅黑" panose="020B0503020204020204" pitchFamily="34" charset="-122"/>
            </a:endParaRPr>
          </a:p>
          <a:p>
            <a:pPr lvl="1">
              <a:lnSpc>
                <a:spcPct val="90000"/>
              </a:lnSpc>
              <a:buFont typeface="Wingdings" panose="05000000000000000000" pitchFamily="2" charset="2"/>
              <a:buChar char="p"/>
              <a:defRPr/>
            </a:pPr>
            <a:r>
              <a:rPr lang="zh-CN" altLang="en-US" sz="2000" kern="0" dirty="0">
                <a:solidFill>
                  <a:srgbClr val="C00000"/>
                </a:solidFill>
                <a:latin typeface="微软雅黑" panose="020B0503020204020204" pitchFamily="34" charset="-122"/>
                <a:ea typeface="微软雅黑" panose="020B0503020204020204" pitchFamily="34" charset="-122"/>
              </a:rPr>
              <a:t>其中大概</a:t>
            </a:r>
            <a:r>
              <a:rPr lang="en-US" altLang="zh-CN" sz="2000" kern="0" dirty="0">
                <a:solidFill>
                  <a:srgbClr val="C00000"/>
                </a:solidFill>
                <a:latin typeface="微软雅黑" panose="020B0503020204020204" pitchFamily="34" charset="-122"/>
                <a:ea typeface="微软雅黑" panose="020B0503020204020204" pitchFamily="34" charset="-122"/>
              </a:rPr>
              <a:t>98%</a:t>
            </a:r>
            <a:r>
              <a:rPr lang="zh-CN" altLang="en-US" sz="2000" kern="0" dirty="0">
                <a:solidFill>
                  <a:srgbClr val="C00000"/>
                </a:solidFill>
                <a:latin typeface="微软雅黑" panose="020B0503020204020204" pitchFamily="34" charset="-122"/>
                <a:ea typeface="微软雅黑" panose="020B0503020204020204" pitchFamily="34" charset="-122"/>
              </a:rPr>
              <a:t>的冲突是“伪冲突”：用户并行修改同一文件的不同地方</a:t>
            </a:r>
            <a:endParaRPr lang="en-US" altLang="zh-CN" sz="2000" kern="0" dirty="0">
              <a:solidFill>
                <a:srgbClr val="C00000"/>
              </a:solidFill>
              <a:latin typeface="微软雅黑" panose="020B0503020204020204" pitchFamily="34" charset="-122"/>
              <a:ea typeface="微软雅黑" panose="020B0503020204020204" pitchFamily="34" charset="-122"/>
            </a:endParaRPr>
          </a:p>
          <a:p>
            <a:pPr marL="457200" lvl="1" indent="0">
              <a:lnSpc>
                <a:spcPct val="90000"/>
              </a:lnSpc>
              <a:buNone/>
              <a:defRPr/>
            </a:pPr>
            <a:endParaRPr lang="en-US" altLang="zh-CN" sz="2000" kern="0" dirty="0">
              <a:latin typeface="微软雅黑" panose="020B0503020204020204" pitchFamily="34" charset="-122"/>
              <a:ea typeface="微软雅黑" panose="020B0503020204020204" pitchFamily="34" charset="-122"/>
            </a:endParaRPr>
          </a:p>
          <a:p>
            <a:pPr marL="457200" lvl="1" indent="0">
              <a:lnSpc>
                <a:spcPct val="90000"/>
              </a:lnSpc>
              <a:buNone/>
              <a:defRPr/>
            </a:pPr>
            <a:endParaRPr lang="en-US" altLang="zh-CN" sz="2000" kern="0" dirty="0">
              <a:latin typeface="微软雅黑" panose="020B0503020204020204" pitchFamily="34" charset="-122"/>
              <a:ea typeface="微软雅黑" panose="020B0503020204020204" pitchFamily="34" charset="-122"/>
            </a:endParaRPr>
          </a:p>
          <a:p>
            <a:pPr marL="457200" lvl="1" indent="0">
              <a:lnSpc>
                <a:spcPct val="90000"/>
              </a:lnSpc>
              <a:buNone/>
              <a:defRPr/>
            </a:pPr>
            <a:endParaRPr lang="en-US" altLang="zh-CN" sz="2000" kern="0" dirty="0">
              <a:latin typeface="微软雅黑" panose="020B0503020204020204" pitchFamily="34" charset="-122"/>
              <a:ea typeface="微软雅黑" panose="020B0503020204020204" pitchFamily="34" charset="-122"/>
            </a:endParaRPr>
          </a:p>
          <a:p>
            <a:pPr marL="457200" lvl="1" indent="0">
              <a:lnSpc>
                <a:spcPct val="90000"/>
              </a:lnSpc>
              <a:buNone/>
              <a:defRPr/>
            </a:pPr>
            <a:endParaRPr lang="en-US" altLang="zh-CN" sz="2000" kern="0" dirty="0">
              <a:latin typeface="微软雅黑" panose="020B0503020204020204" pitchFamily="34" charset="-122"/>
              <a:ea typeface="微软雅黑" panose="020B0503020204020204" pitchFamily="34" charset="-122"/>
            </a:endParaRPr>
          </a:p>
          <a:p>
            <a:pPr marL="457200" lvl="1" indent="0">
              <a:lnSpc>
                <a:spcPct val="90000"/>
              </a:lnSpc>
              <a:buNone/>
              <a:defRPr/>
            </a:pPr>
            <a:endParaRPr lang="en-US" altLang="zh-CN" sz="2000" kern="0" dirty="0">
              <a:latin typeface="微软雅黑" panose="020B0503020204020204" pitchFamily="34" charset="-122"/>
              <a:ea typeface="微软雅黑" panose="020B0503020204020204" pitchFamily="34" charset="-122"/>
            </a:endParaRPr>
          </a:p>
          <a:p>
            <a:pPr marL="457200" lvl="1" indent="0">
              <a:lnSpc>
                <a:spcPct val="90000"/>
              </a:lnSpc>
              <a:buNone/>
              <a:defRPr/>
            </a:pPr>
            <a:endParaRPr lang="en-US" altLang="zh-CN" sz="2000" kern="0" dirty="0">
              <a:latin typeface="微软雅黑" panose="020B0503020204020204" pitchFamily="34" charset="-122"/>
              <a:ea typeface="微软雅黑" panose="020B0503020204020204" pitchFamily="34" charset="-122"/>
            </a:endParaRPr>
          </a:p>
          <a:p>
            <a:pPr marL="457200" lvl="1" indent="0">
              <a:lnSpc>
                <a:spcPct val="90000"/>
              </a:lnSpc>
              <a:buNone/>
              <a:defRPr/>
            </a:pPr>
            <a:endParaRPr lang="en-US" altLang="zh-CN" sz="2000" kern="0" dirty="0">
              <a:latin typeface="微软雅黑" panose="020B0503020204020204" pitchFamily="34" charset="-122"/>
              <a:ea typeface="微软雅黑" panose="020B0503020204020204" pitchFamily="34" charset="-122"/>
            </a:endParaRPr>
          </a:p>
          <a:p>
            <a:pPr>
              <a:lnSpc>
                <a:spcPct val="90000"/>
              </a:lnSpc>
              <a:buFont typeface="Wingdings" panose="05000000000000000000" pitchFamily="2" charset="2"/>
              <a:buChar char="p"/>
              <a:defRPr/>
            </a:pPr>
            <a:r>
              <a:rPr lang="zh-CN" altLang="en-US" sz="2400" b="1" kern="0" dirty="0">
                <a:solidFill>
                  <a:srgbClr val="462DFD"/>
                </a:solidFill>
                <a:latin typeface="微软雅黑" panose="020B0503020204020204" pitchFamily="34" charset="-122"/>
                <a:ea typeface="微软雅黑" panose="020B0503020204020204" pitchFamily="34" charset="-122"/>
              </a:rPr>
              <a:t>没有一种锁机制是令人满意的</a:t>
            </a:r>
          </a:p>
          <a:p>
            <a:pPr lvl="1">
              <a:lnSpc>
                <a:spcPct val="90000"/>
              </a:lnSpc>
              <a:buFont typeface="Wingdings" panose="05000000000000000000" pitchFamily="2" charset="2"/>
              <a:buChar char="p"/>
              <a:defRPr/>
            </a:pPr>
            <a:r>
              <a:rPr lang="zh-CN" altLang="en-US" sz="2000" kern="0" dirty="0">
                <a:latin typeface="微软雅黑" panose="020B0503020204020204" pitchFamily="34" charset="-122"/>
                <a:ea typeface="微软雅黑" panose="020B0503020204020204" pitchFamily="34" charset="-122"/>
              </a:rPr>
              <a:t>无锁、人工锁（麻烦）、自动锁（要么太早要么太晚）</a:t>
            </a:r>
            <a:endParaRPr lang="en-US" altLang="zh-CN" sz="2000" kern="0" dirty="0">
              <a:latin typeface="微软雅黑" panose="020B0503020204020204" pitchFamily="34" charset="-122"/>
              <a:ea typeface="微软雅黑" panose="020B0503020204020204" pitchFamily="34" charset="-122"/>
            </a:endParaRPr>
          </a:p>
          <a:p>
            <a:pPr lvl="1">
              <a:lnSpc>
                <a:spcPct val="90000"/>
              </a:lnSpc>
              <a:buFont typeface="Wingdings" panose="05000000000000000000" pitchFamily="2" charset="2"/>
              <a:buChar char="p"/>
              <a:defRPr/>
            </a:pPr>
            <a:endParaRPr lang="en-US" altLang="zh-CN" sz="2000" kern="0" dirty="0">
              <a:latin typeface="微软雅黑" panose="020B0503020204020204" pitchFamily="34" charset="-122"/>
              <a:ea typeface="微软雅黑" panose="020B0503020204020204" pitchFamily="34" charset="-122"/>
            </a:endParaRPr>
          </a:p>
          <a:p>
            <a:pPr>
              <a:lnSpc>
                <a:spcPct val="90000"/>
              </a:lnSpc>
              <a:buFont typeface="Wingdings" panose="05000000000000000000" pitchFamily="2" charset="2"/>
              <a:buChar char="p"/>
              <a:defRPr/>
            </a:pPr>
            <a:r>
              <a:rPr lang="zh-CN" altLang="en-US" sz="2400" b="1" kern="0" dirty="0">
                <a:solidFill>
                  <a:srgbClr val="462DFD"/>
                </a:solidFill>
                <a:latin typeface="微软雅黑" panose="020B0503020204020204" pitchFamily="34" charset="-122"/>
                <a:ea typeface="微软雅黑" panose="020B0503020204020204" pitchFamily="34" charset="-122"/>
              </a:rPr>
              <a:t>没有一种冲突解决办法是令人满意的</a:t>
            </a:r>
          </a:p>
          <a:p>
            <a:pPr lvl="1">
              <a:lnSpc>
                <a:spcPct val="90000"/>
              </a:lnSpc>
              <a:buFont typeface="Wingdings" panose="05000000000000000000" pitchFamily="2" charset="2"/>
              <a:buChar char="p"/>
              <a:defRPr/>
            </a:pPr>
            <a:r>
              <a:rPr lang="zh-CN" altLang="en-US" sz="2000" kern="0" dirty="0">
                <a:latin typeface="微软雅黑" panose="020B0503020204020204" pitchFamily="34" charset="-122"/>
                <a:ea typeface="微软雅黑" panose="020B0503020204020204" pitchFamily="34" charset="-122"/>
              </a:rPr>
              <a:t>保留所有冲突版本、只保留最新版本、用户人工选择保留版本</a:t>
            </a:r>
            <a:endParaRPr lang="en-US" altLang="zh-CN" sz="2000" kern="0" dirty="0">
              <a:latin typeface="微软雅黑" panose="020B0503020204020204" pitchFamily="34" charset="-122"/>
              <a:ea typeface="微软雅黑" panose="020B0503020204020204" pitchFamily="34" charset="-122"/>
            </a:endParaRPr>
          </a:p>
          <a:p>
            <a:pPr lvl="1">
              <a:lnSpc>
                <a:spcPct val="90000"/>
              </a:lnSpc>
              <a:buFont typeface="Wingdings" panose="05000000000000000000" pitchFamily="2" charset="2"/>
              <a:buChar char="p"/>
              <a:defRPr/>
            </a:pPr>
            <a:r>
              <a:rPr lang="zh-CN" altLang="en-US" sz="2000" kern="0" dirty="0">
                <a:solidFill>
                  <a:srgbClr val="C00000"/>
                </a:solidFill>
                <a:latin typeface="微软雅黑" panose="020B0503020204020204" pitchFamily="34" charset="-122"/>
                <a:ea typeface="微软雅黑" panose="020B0503020204020204" pitchFamily="34" charset="-122"/>
              </a:rPr>
              <a:t>文件版本粒度过粗，在此基础上无论如何解决冲突都异常困难</a:t>
            </a:r>
            <a:endParaRPr lang="en-US" altLang="zh-CN" sz="2000" kern="0" dirty="0">
              <a:solidFill>
                <a:srgbClr val="C00000"/>
              </a:solidFill>
              <a:latin typeface="微软雅黑" panose="020B0503020204020204" pitchFamily="34" charset="-122"/>
              <a:ea typeface="微软雅黑" panose="020B0503020204020204" pitchFamily="34" charset="-122"/>
            </a:endParaRPr>
          </a:p>
          <a:p>
            <a:pPr lvl="1">
              <a:lnSpc>
                <a:spcPct val="90000"/>
              </a:lnSpc>
              <a:buFont typeface="Wingdings" panose="05000000000000000000" pitchFamily="2" charset="2"/>
              <a:buChar char="p"/>
              <a:defRPr/>
            </a:pPr>
            <a:endParaRPr lang="en-US" altLang="zh-CN" sz="2000" kern="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16C9DD32-5A86-4739-8B14-E1378D852633}"/>
              </a:ext>
            </a:extLst>
          </p:cNvPr>
          <p:cNvPicPr>
            <a:picLocks noChangeAspect="1"/>
          </p:cNvPicPr>
          <p:nvPr/>
        </p:nvPicPr>
        <p:blipFill>
          <a:blip r:embed="rId5"/>
          <a:stretch>
            <a:fillRect/>
          </a:stretch>
        </p:blipFill>
        <p:spPr>
          <a:xfrm>
            <a:off x="0" y="1916832"/>
            <a:ext cx="9144000" cy="2030176"/>
          </a:xfrm>
          <a:prstGeom prst="rect">
            <a:avLst/>
          </a:prstGeom>
        </p:spPr>
      </p:pic>
      <p:sp>
        <p:nvSpPr>
          <p:cNvPr id="18" name="右箭头 1">
            <a:extLst>
              <a:ext uri="{FF2B5EF4-FFF2-40B4-BE49-F238E27FC236}">
                <a16:creationId xmlns:a16="http://schemas.microsoft.com/office/drawing/2014/main" id="{9708F5E2-257F-4F87-98C3-4D82D0265E00}"/>
              </a:ext>
            </a:extLst>
          </p:cNvPr>
          <p:cNvSpPr/>
          <p:nvPr/>
        </p:nvSpPr>
        <p:spPr>
          <a:xfrm rot="16200000">
            <a:off x="6390407" y="3914849"/>
            <a:ext cx="611658" cy="504056"/>
          </a:xfrm>
          <a:prstGeom prs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Tree>
    <p:extLst>
      <p:ext uri="{BB962C8B-B14F-4D97-AF65-F5344CB8AC3E}">
        <p14:creationId xmlns:p14="http://schemas.microsoft.com/office/powerpoint/2010/main" val="3384005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
          <p:cNvGrpSpPr>
            <a:grpSpLocks/>
          </p:cNvGrpSpPr>
          <p:nvPr/>
        </p:nvGrpSpPr>
        <p:grpSpPr bwMode="auto">
          <a:xfrm>
            <a:off x="0" y="6427788"/>
            <a:ext cx="9144000" cy="457200"/>
            <a:chOff x="0" y="6427599"/>
            <a:chExt cx="9144000" cy="457389"/>
          </a:xfrm>
        </p:grpSpPr>
        <p:pic>
          <p:nvPicPr>
            <p:cNvPr id="7198"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1" name="Picture 27"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ectangle 2"/>
          <p:cNvSpPr>
            <a:spLocks noGrp="1" noChangeArrowheads="1"/>
          </p:cNvSpPr>
          <p:nvPr>
            <p:ph type="title" idx="4294967295"/>
          </p:nvPr>
        </p:nvSpPr>
        <p:spPr>
          <a:xfrm>
            <a:off x="215900" y="96838"/>
            <a:ext cx="4114800" cy="631825"/>
          </a:xfrm>
        </p:spPr>
        <p:txBody>
          <a:bodyPr>
            <a:noAutofit/>
          </a:bodyPr>
          <a:lstStyle/>
          <a:p>
            <a:pPr algn="l">
              <a:defRPr/>
            </a:pPr>
            <a:r>
              <a:rPr lang="zh-CN" altLang="en-US" sz="4000" dirty="0">
                <a:latin typeface="微软雅黑" panose="020B0503020204020204" pitchFamily="34" charset="-122"/>
                <a:ea typeface="微软雅黑" panose="020B0503020204020204" pitchFamily="34" charset="-122"/>
              </a:rPr>
              <a:t>汇报提纲</a:t>
            </a:r>
            <a:endParaRPr lang="en-US" sz="40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17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F1492EE-5D34-45F5-9E37-F4E065EB2A64}" type="slidenum">
              <a:rPr lang="en-US" altLang="zh-CN" sz="2400" smtClean="0"/>
              <a:pPr>
                <a:spcBef>
                  <a:spcPct val="0"/>
                </a:spcBef>
                <a:buFontTx/>
                <a:buNone/>
              </a:pPr>
              <a:t>38</a:t>
            </a:fld>
            <a:endParaRPr lang="en-US" altLang="zh-CN" sz="2400"/>
          </a:p>
        </p:txBody>
      </p:sp>
      <p:sp>
        <p:nvSpPr>
          <p:cNvPr id="40" name="文本框 39">
            <a:extLst>
              <a:ext uri="{FF2B5EF4-FFF2-40B4-BE49-F238E27FC236}">
                <a16:creationId xmlns:a16="http://schemas.microsoft.com/office/drawing/2014/main" id="{21807CA6-5B87-42D0-AD0C-8E4639C32E2F}"/>
              </a:ext>
            </a:extLst>
          </p:cNvPr>
          <p:cNvSpPr txBox="1"/>
          <p:nvPr/>
        </p:nvSpPr>
        <p:spPr>
          <a:xfrm>
            <a:off x="323528" y="1124744"/>
            <a:ext cx="8496944"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换个思路</a:t>
            </a:r>
            <a:endParaRPr lang="en-US" altLang="zh-CN" sz="3200" dirty="0">
              <a:latin typeface="微软雅黑" panose="020B0503020204020204" pitchFamily="34" charset="-122"/>
              <a:ea typeface="微软雅黑" panose="020B0503020204020204" pitchFamily="34" charset="-122"/>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zh-CN" altLang="en-US" sz="3200" dirty="0">
                <a:solidFill>
                  <a:srgbClr val="0070C0"/>
                </a:solidFill>
                <a:latin typeface="楷体" panose="02010609060101010101" pitchFamily="49" charset="-122"/>
                <a:ea typeface="楷体" panose="02010609060101010101" pitchFamily="49" charset="-122"/>
              </a:rPr>
              <a:t>不用锁 </a:t>
            </a:r>
            <a:r>
              <a:rPr kumimoji="0" lang="en-US" altLang="zh-CN" sz="3200" b="0" i="0" u="none" strike="noStrike" kern="120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rPr>
              <a:t>+ </a:t>
            </a:r>
            <a:r>
              <a:rPr kumimoji="0" lang="zh-CN" altLang="en-US" sz="3200" b="0" i="0" u="none" strike="noStrike" kern="120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rPr>
              <a:t>细粒度冲突解决 </a:t>
            </a:r>
            <a:r>
              <a:rPr kumimoji="0" lang="en-US" altLang="zh-CN" sz="3200" b="0" i="0" u="none" strike="noStrike" kern="120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rPr>
              <a:t>= </a:t>
            </a:r>
            <a:r>
              <a:rPr kumimoji="0" lang="zh-CN" altLang="en-US" sz="3200" b="0" i="0" u="none" strike="noStrike" kern="120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rPr>
              <a:t>自动化三路合并</a:t>
            </a:r>
            <a:endParaRPr kumimoji="0" lang="en-US" altLang="zh-CN" sz="3200" b="0" i="0" u="none" strike="noStrike" kern="120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endParaRPr>
          </a:p>
        </p:txBody>
      </p:sp>
      <p:pic>
        <p:nvPicPr>
          <p:cNvPr id="17" name="图片 16">
            <a:extLst>
              <a:ext uri="{FF2B5EF4-FFF2-40B4-BE49-F238E27FC236}">
                <a16:creationId xmlns:a16="http://schemas.microsoft.com/office/drawing/2014/main" id="{8D2E97C3-1401-4BBA-865A-232880B4FAB3}"/>
              </a:ext>
            </a:extLst>
          </p:cNvPr>
          <p:cNvPicPr>
            <a:picLocks noChangeAspect="1"/>
          </p:cNvPicPr>
          <p:nvPr/>
        </p:nvPicPr>
        <p:blipFill>
          <a:blip r:embed="rId5"/>
          <a:stretch>
            <a:fillRect/>
          </a:stretch>
        </p:blipFill>
        <p:spPr>
          <a:xfrm>
            <a:off x="393650" y="2628690"/>
            <a:ext cx="4466382" cy="3536614"/>
          </a:xfrm>
          <a:prstGeom prst="rect">
            <a:avLst/>
          </a:prstGeom>
        </p:spPr>
      </p:pic>
      <p:pic>
        <p:nvPicPr>
          <p:cNvPr id="18" name="图片 17">
            <a:extLst>
              <a:ext uri="{FF2B5EF4-FFF2-40B4-BE49-F238E27FC236}">
                <a16:creationId xmlns:a16="http://schemas.microsoft.com/office/drawing/2014/main" id="{1A4643FF-CCED-42D2-B315-D72BDFA82A8B}"/>
              </a:ext>
            </a:extLst>
          </p:cNvPr>
          <p:cNvPicPr>
            <a:picLocks noChangeAspect="1"/>
          </p:cNvPicPr>
          <p:nvPr/>
        </p:nvPicPr>
        <p:blipFill>
          <a:blip r:embed="rId6"/>
          <a:stretch>
            <a:fillRect/>
          </a:stretch>
        </p:blipFill>
        <p:spPr>
          <a:xfrm>
            <a:off x="5087794" y="3788841"/>
            <a:ext cx="3744416" cy="1488173"/>
          </a:xfrm>
          <a:prstGeom prst="rect">
            <a:avLst/>
          </a:prstGeom>
        </p:spPr>
      </p:pic>
      <p:sp>
        <p:nvSpPr>
          <p:cNvPr id="3" name="对话气泡: 矩形 2">
            <a:extLst>
              <a:ext uri="{FF2B5EF4-FFF2-40B4-BE49-F238E27FC236}">
                <a16:creationId xmlns:a16="http://schemas.microsoft.com/office/drawing/2014/main" id="{7391DD46-FB83-46FE-B4E7-AC9FE4BB9E21}"/>
              </a:ext>
            </a:extLst>
          </p:cNvPr>
          <p:cNvSpPr/>
          <p:nvPr/>
        </p:nvSpPr>
        <p:spPr>
          <a:xfrm>
            <a:off x="5148064" y="2675512"/>
            <a:ext cx="3744416" cy="897504"/>
          </a:xfrm>
          <a:prstGeom prst="wedgeRectCallout">
            <a:avLst>
              <a:gd name="adj1" fmla="val -56710"/>
              <a:gd name="adj2" fmla="val -17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隐式操作</a:t>
            </a:r>
            <a:r>
              <a:rPr lang="zh-CN" altLang="en-US" sz="2400" dirty="0">
                <a:solidFill>
                  <a:schemeClr val="tx1"/>
                </a:solidFill>
                <a:latin typeface="微软雅黑" panose="020B0503020204020204" pitchFamily="34" charset="-122"/>
                <a:ea typeface="微软雅黑" panose="020B0503020204020204" pitchFamily="34" charset="-122"/>
              </a:rPr>
              <a:t> </a:t>
            </a:r>
            <a:r>
              <a:rPr lang="en-US" altLang="zh-CN" sz="2400" dirty="0">
                <a:solidFill>
                  <a:schemeClr val="tx1"/>
                </a:solidFill>
                <a:latin typeface="微软雅黑" panose="020B0503020204020204" pitchFamily="34" charset="-122"/>
                <a:ea typeface="微软雅黑" panose="020B0503020204020204" pitchFamily="34" charset="-122"/>
              </a:rPr>
              <a:t>= </a:t>
            </a:r>
            <a:r>
              <a:rPr lang="zh-CN" altLang="en-US" sz="2400" dirty="0">
                <a:solidFill>
                  <a:schemeClr val="tx1"/>
                </a:solidFill>
                <a:latin typeface="微软雅黑" panose="020B0503020204020204" pitchFamily="34" charset="-122"/>
                <a:ea typeface="微软雅黑" panose="020B0503020204020204" pitchFamily="34" charset="-122"/>
              </a:rPr>
              <a:t>将</a:t>
            </a:r>
            <a:r>
              <a:rPr lang="en-US" altLang="zh-CN" sz="2400" dirty="0">
                <a:solidFill>
                  <a:schemeClr val="tx1"/>
                </a:solidFill>
                <a:latin typeface="微软雅黑" panose="020B0503020204020204" pitchFamily="34" charset="-122"/>
                <a:ea typeface="微软雅黑" panose="020B0503020204020204" pitchFamily="34" charset="-122"/>
              </a:rPr>
              <a:t>V</a:t>
            </a:r>
            <a:r>
              <a:rPr lang="en-US" altLang="zh-CN" sz="2400" baseline="-25000" dirty="0">
                <a:solidFill>
                  <a:schemeClr val="tx1"/>
                </a:solidFill>
                <a:latin typeface="微软雅黑" panose="020B0503020204020204" pitchFamily="34" charset="-122"/>
                <a:ea typeface="微软雅黑" panose="020B0503020204020204" pitchFamily="34" charset="-122"/>
              </a:rPr>
              <a:t>0</a:t>
            </a:r>
            <a:r>
              <a:rPr lang="zh-CN" altLang="en-US" sz="2400" dirty="0">
                <a:solidFill>
                  <a:schemeClr val="tx1"/>
                </a:solidFill>
                <a:latin typeface="微软雅黑" panose="020B0503020204020204" pitchFamily="34" charset="-122"/>
                <a:ea typeface="微软雅黑" panose="020B0503020204020204" pitchFamily="34" charset="-122"/>
              </a:rPr>
              <a:t>编辑成</a:t>
            </a:r>
            <a:r>
              <a:rPr lang="en-US" altLang="zh-CN" sz="2400" dirty="0">
                <a:solidFill>
                  <a:schemeClr val="tx1"/>
                </a:solidFill>
                <a:latin typeface="微软雅黑" panose="020B0503020204020204" pitchFamily="34" charset="-122"/>
                <a:ea typeface="微软雅黑" panose="020B0503020204020204" pitchFamily="34" charset="-122"/>
              </a:rPr>
              <a:t>V</a:t>
            </a:r>
            <a:r>
              <a:rPr lang="en-US" altLang="zh-CN" sz="2400" baseline="-25000" dirty="0">
                <a:solidFill>
                  <a:schemeClr val="tx1"/>
                </a:solidFill>
                <a:latin typeface="微软雅黑" panose="020B0503020204020204" pitchFamily="34" charset="-122"/>
                <a:ea typeface="微软雅黑" panose="020B0503020204020204" pitchFamily="34" charset="-122"/>
              </a:rPr>
              <a:t>1</a:t>
            </a:r>
            <a:r>
              <a:rPr lang="zh-CN" altLang="en-US" sz="2400" dirty="0">
                <a:solidFill>
                  <a:schemeClr val="tx1"/>
                </a:solidFill>
                <a:latin typeface="微软雅黑" panose="020B0503020204020204" pitchFamily="34" charset="-122"/>
                <a:ea typeface="微软雅黑" panose="020B0503020204020204" pitchFamily="34" charset="-122"/>
              </a:rPr>
              <a:t>最高效的字符增删操作</a:t>
            </a:r>
          </a:p>
        </p:txBody>
      </p:sp>
    </p:spTree>
    <p:extLst>
      <p:ext uri="{BB962C8B-B14F-4D97-AF65-F5344CB8AC3E}">
        <p14:creationId xmlns:p14="http://schemas.microsoft.com/office/powerpoint/2010/main" val="1742843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
          <p:cNvGrpSpPr>
            <a:grpSpLocks/>
          </p:cNvGrpSpPr>
          <p:nvPr/>
        </p:nvGrpSpPr>
        <p:grpSpPr bwMode="auto">
          <a:xfrm>
            <a:off x="0" y="6427788"/>
            <a:ext cx="9144000" cy="457200"/>
            <a:chOff x="0" y="6427599"/>
            <a:chExt cx="9144000" cy="457389"/>
          </a:xfrm>
        </p:grpSpPr>
        <p:pic>
          <p:nvPicPr>
            <p:cNvPr id="7198"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1" name="Picture 27"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ectangle 2"/>
          <p:cNvSpPr>
            <a:spLocks noGrp="1" noChangeArrowheads="1"/>
          </p:cNvSpPr>
          <p:nvPr>
            <p:ph type="title" idx="4294967295"/>
          </p:nvPr>
        </p:nvSpPr>
        <p:spPr>
          <a:xfrm>
            <a:off x="215900" y="96838"/>
            <a:ext cx="4114800" cy="631825"/>
          </a:xfrm>
        </p:spPr>
        <p:txBody>
          <a:bodyPr>
            <a:noAutofit/>
          </a:bodyPr>
          <a:lstStyle/>
          <a:p>
            <a:pPr algn="l">
              <a:defRPr/>
            </a:pPr>
            <a:r>
              <a:rPr lang="zh-CN" altLang="en-US" sz="4000" dirty="0">
                <a:latin typeface="微软雅黑" panose="020B0503020204020204" pitchFamily="34" charset="-122"/>
                <a:ea typeface="微软雅黑" panose="020B0503020204020204" pitchFamily="34" charset="-122"/>
              </a:rPr>
              <a:t>科研成果</a:t>
            </a:r>
            <a:endParaRPr lang="en-US" sz="40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17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F1492EE-5D34-45F5-9E37-F4E065EB2A64}" type="slidenum">
              <a:rPr lang="en-US" altLang="zh-CN" sz="2400" smtClean="0"/>
              <a:pPr>
                <a:spcBef>
                  <a:spcPct val="0"/>
                </a:spcBef>
                <a:buFontTx/>
                <a:buNone/>
              </a:pPr>
              <a:t>39</a:t>
            </a:fld>
            <a:endParaRPr lang="en-US" altLang="zh-CN" sz="2400"/>
          </a:p>
        </p:txBody>
      </p:sp>
      <p:sp>
        <p:nvSpPr>
          <p:cNvPr id="40" name="文本框 39">
            <a:extLst>
              <a:ext uri="{FF2B5EF4-FFF2-40B4-BE49-F238E27FC236}">
                <a16:creationId xmlns:a16="http://schemas.microsoft.com/office/drawing/2014/main" id="{21807CA6-5B87-42D0-AD0C-8E4639C32E2F}"/>
              </a:ext>
            </a:extLst>
          </p:cNvPr>
          <p:cNvSpPr txBox="1"/>
          <p:nvPr/>
        </p:nvSpPr>
        <p:spPr>
          <a:xfrm>
            <a:off x="827584" y="980728"/>
            <a:ext cx="7272808" cy="120032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系统实现与评估</a:t>
            </a:r>
            <a:endParaRPr lang="en-US" altLang="zh-CN" sz="3200" dirty="0">
              <a:latin typeface="微软雅黑" panose="020B0503020204020204" pitchFamily="34" charset="-122"/>
              <a:ea typeface="微软雅黑" panose="020B0503020204020204" pitchFamily="34" charset="-122"/>
            </a:endParaRPr>
          </a:p>
          <a:p>
            <a:pPr lvl="0" algn="ctr" defTabSz="457200" eaLnBrk="1" fontAlgn="auto" hangingPunct="1">
              <a:spcBef>
                <a:spcPts val="0"/>
              </a:spcBef>
              <a:spcAft>
                <a:spcPts val="0"/>
              </a:spcAft>
              <a:defRPr/>
            </a:pPr>
            <a:r>
              <a:rPr lang="zh-CN" altLang="en-US" sz="3200" dirty="0">
                <a:solidFill>
                  <a:srgbClr val="0070C0"/>
                </a:solidFill>
                <a:latin typeface="微软雅黑" panose="020B0503020204020204" pitchFamily="34" charset="-122"/>
                <a:ea typeface="微软雅黑" panose="020B0503020204020204" pitchFamily="34" charset="-122"/>
              </a:rPr>
              <a:t>代码与数据集 </a:t>
            </a:r>
            <a:r>
              <a:rPr lang="en-US" altLang="zh-CN" sz="3200" dirty="0">
                <a:solidFill>
                  <a:srgbClr val="0070C0"/>
                </a:solidFill>
                <a:hlinkClick r:id="rId5">
                  <a:extLst>
                    <a:ext uri="{A12FA001-AC4F-418D-AE19-62706E023703}">
                      <ahyp:hlinkClr xmlns:ahyp="http://schemas.microsoft.com/office/drawing/2018/hyperlinkcolor" val="tx"/>
                    </a:ext>
                  </a:extLst>
                </a:hlinkClick>
              </a:rPr>
              <a:t>https://ufc2.github.io/</a:t>
            </a:r>
            <a:endParaRPr kumimoji="0" lang="en-US" altLang="zh-CN" sz="3200" b="0" i="0" u="none" strike="noStrike" kern="1200" cap="none" spc="0" normalizeH="0" baseline="0" noProof="0" dirty="0">
              <a:ln>
                <a:noFill/>
              </a:ln>
              <a:solidFill>
                <a:srgbClr val="0070C0"/>
              </a:solidFill>
              <a:effectLst/>
              <a:uLnTx/>
              <a:uFillTx/>
              <a:latin typeface="楷体" panose="02010609060101010101" pitchFamily="49" charset="-122"/>
              <a:ea typeface="楷体" panose="02010609060101010101" pitchFamily="49" charset="-122"/>
            </a:endParaRPr>
          </a:p>
        </p:txBody>
      </p:sp>
      <p:sp>
        <p:nvSpPr>
          <p:cNvPr id="17" name="文本框 16">
            <a:extLst>
              <a:ext uri="{FF2B5EF4-FFF2-40B4-BE49-F238E27FC236}">
                <a16:creationId xmlns:a16="http://schemas.microsoft.com/office/drawing/2014/main" id="{1D148A64-547B-419A-9C2C-D5A2015C61B0}"/>
              </a:ext>
            </a:extLst>
          </p:cNvPr>
          <p:cNvSpPr txBox="1"/>
          <p:nvPr/>
        </p:nvSpPr>
        <p:spPr>
          <a:xfrm>
            <a:off x="899592" y="2348880"/>
            <a:ext cx="7632848" cy="1815882"/>
          </a:xfrm>
          <a:prstGeom prst="rect">
            <a:avLst/>
          </a:prstGeom>
          <a:noFill/>
        </p:spPr>
        <p:txBody>
          <a:bodyPr wrap="square" rtlCol="0">
            <a:spAutoFit/>
          </a:bodyPr>
          <a:lstStyle/>
          <a:p>
            <a:r>
              <a:rPr lang="en-US" altLang="zh-CN" sz="2800" dirty="0">
                <a:latin typeface="微软雅黑" panose="020B0503020204020204" pitchFamily="34" charset="-122"/>
                <a:ea typeface="微软雅黑" panose="020B0503020204020204" pitchFamily="34" charset="-122"/>
              </a:rPr>
              <a:t>UFC2</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User-Friendly Collaborative Cloud</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服务端</a:t>
            </a:r>
            <a:r>
              <a:rPr lang="en-US" altLang="zh-CN" sz="2800" dirty="0">
                <a:latin typeface="微软雅黑" panose="020B0503020204020204" pitchFamily="34" charset="-122"/>
                <a:ea typeface="微软雅黑" panose="020B0503020204020204" pitchFamily="34" charset="-122"/>
              </a:rPr>
              <a:t>python</a:t>
            </a:r>
            <a:r>
              <a:rPr lang="zh-CN" altLang="en-US" sz="2800" dirty="0">
                <a:latin typeface="微软雅黑" panose="020B0503020204020204" pitchFamily="34" charset="-122"/>
                <a:ea typeface="微软雅黑" panose="020B0503020204020204" pitchFamily="34" charset="-122"/>
              </a:rPr>
              <a:t>代码约</a:t>
            </a:r>
            <a:r>
              <a:rPr lang="en-US" altLang="zh-CN" sz="2800" dirty="0">
                <a:latin typeface="微软雅黑" panose="020B0503020204020204" pitchFamily="34" charset="-122"/>
                <a:ea typeface="微软雅黑" panose="020B0503020204020204" pitchFamily="34" charset="-122"/>
              </a:rPr>
              <a:t>3000</a:t>
            </a:r>
            <a:r>
              <a:rPr lang="zh-CN" altLang="en-US" sz="2800" dirty="0">
                <a:latin typeface="微软雅黑" panose="020B0503020204020204" pitchFamily="34" charset="-122"/>
                <a:ea typeface="微软雅黑" panose="020B0503020204020204" pitchFamily="34" charset="-122"/>
              </a:rPr>
              <a:t>行</a:t>
            </a:r>
            <a:endParaRPr lang="en-US" altLang="zh-CN" sz="28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基于亚马逊云存储服务搭建（</a:t>
            </a:r>
            <a:r>
              <a:rPr lang="en-US" altLang="zh-CN" sz="2800" dirty="0">
                <a:latin typeface="微软雅黑" panose="020B0503020204020204" pitchFamily="34" charset="-122"/>
                <a:ea typeface="微软雅黑" panose="020B0503020204020204" pitchFamily="34" charset="-122"/>
              </a:rPr>
              <a:t>EFS+S3</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rPr>
              <a:t>兼容主流云存储服务的系统架构</a:t>
            </a:r>
            <a:endParaRPr lang="en-US" altLang="zh-CN" sz="2800"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77EC2B15-9856-45DF-9961-A465C2DB0EC1}"/>
              </a:ext>
            </a:extLst>
          </p:cNvPr>
          <p:cNvSpPr/>
          <p:nvPr/>
        </p:nvSpPr>
        <p:spPr>
          <a:xfrm>
            <a:off x="899592" y="4367545"/>
            <a:ext cx="7632848" cy="1477328"/>
          </a:xfrm>
          <a:prstGeom prst="rect">
            <a:avLst/>
          </a:prstGeom>
        </p:spPr>
        <p:txBody>
          <a:bodyPr wrap="square">
            <a:spAutoFit/>
          </a:bodyPr>
          <a:lstStyle/>
          <a:p>
            <a:r>
              <a:rPr lang="en-US" altLang="zh-CN" dirty="0">
                <a:solidFill>
                  <a:srgbClr val="000000"/>
                </a:solidFill>
                <a:latin typeface="+mj-lt"/>
              </a:rPr>
              <a:t>Jian Chen, </a:t>
            </a:r>
            <a:r>
              <a:rPr lang="en-US" altLang="zh-CN" dirty="0" err="1">
                <a:solidFill>
                  <a:srgbClr val="000000"/>
                </a:solidFill>
                <a:latin typeface="+mj-lt"/>
              </a:rPr>
              <a:t>Minghao</a:t>
            </a:r>
            <a:r>
              <a:rPr lang="en-US" altLang="zh-CN" dirty="0">
                <a:solidFill>
                  <a:srgbClr val="000000"/>
                </a:solidFill>
                <a:latin typeface="+mj-lt"/>
              </a:rPr>
              <a:t> Zhao, </a:t>
            </a:r>
            <a:r>
              <a:rPr lang="en-US" altLang="zh-CN" dirty="0" err="1">
                <a:solidFill>
                  <a:srgbClr val="000000"/>
                </a:solidFill>
                <a:latin typeface="+mj-lt"/>
              </a:rPr>
              <a:t>Zhenhua</a:t>
            </a:r>
            <a:r>
              <a:rPr lang="en-US" altLang="zh-CN" dirty="0">
                <a:solidFill>
                  <a:srgbClr val="000000"/>
                </a:solidFill>
                <a:latin typeface="+mj-lt"/>
              </a:rPr>
              <a:t> Li*, et al. </a:t>
            </a:r>
          </a:p>
          <a:p>
            <a:r>
              <a:rPr lang="en-US" altLang="zh-CN" b="1" u="sng" dirty="0">
                <a:solidFill>
                  <a:srgbClr val="000000"/>
                </a:solidFill>
                <a:latin typeface="+mj-lt"/>
              </a:rPr>
              <a:t>Lock-Free Collaboration Support for Cloud Storage Services with Operation Inference &amp; Transformation</a:t>
            </a:r>
            <a:r>
              <a:rPr lang="en-US" altLang="zh-CN" dirty="0">
                <a:solidFill>
                  <a:srgbClr val="000000"/>
                </a:solidFill>
                <a:latin typeface="+mj-lt"/>
              </a:rPr>
              <a:t>. </a:t>
            </a:r>
          </a:p>
          <a:p>
            <a:r>
              <a:rPr lang="en-US" altLang="zh-CN" i="1" dirty="0">
                <a:solidFill>
                  <a:srgbClr val="000000"/>
                </a:solidFill>
                <a:latin typeface="+mj-lt"/>
              </a:rPr>
              <a:t>The 18th USENIX Conference on File and Storage Technologies (</a:t>
            </a:r>
            <a:r>
              <a:rPr lang="en-US" altLang="zh-CN" b="1" i="1" dirty="0">
                <a:solidFill>
                  <a:srgbClr val="000000"/>
                </a:solidFill>
                <a:latin typeface="+mj-lt"/>
              </a:rPr>
              <a:t>FAST</a:t>
            </a:r>
            <a:r>
              <a:rPr lang="en-US" altLang="zh-CN" i="1" dirty="0">
                <a:solidFill>
                  <a:srgbClr val="000000"/>
                </a:solidFill>
                <a:latin typeface="+mj-lt"/>
              </a:rPr>
              <a:t>), Feb. 24-27, 2020, CA, US. </a:t>
            </a:r>
            <a:endParaRPr lang="zh-CN" altLang="en-US" i="1" dirty="0">
              <a:latin typeface="+mj-lt"/>
            </a:endParaRPr>
          </a:p>
        </p:txBody>
      </p:sp>
    </p:spTree>
    <p:extLst>
      <p:ext uri="{BB962C8B-B14F-4D97-AF65-F5344CB8AC3E}">
        <p14:creationId xmlns:p14="http://schemas.microsoft.com/office/powerpoint/2010/main" val="3381295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C2865BE-9C71-444F-9F6E-10473458FC36}"/>
              </a:ext>
            </a:extLst>
          </p:cNvPr>
          <p:cNvSpPr>
            <a:spLocks noGrp="1"/>
          </p:cNvSpPr>
          <p:nvPr>
            <p:ph type="sldNum" sz="quarter" idx="12"/>
          </p:nvPr>
        </p:nvSpPr>
        <p:spPr/>
        <p:txBody>
          <a:bodyPr/>
          <a:lstStyle/>
          <a:p>
            <a:pPr>
              <a:defRPr/>
            </a:pPr>
            <a:fld id="{F71880F8-7C78-4687-B138-2B946B8CDE27}" type="slidenum">
              <a:rPr lang="en-US" altLang="zh-CN" smtClean="0"/>
              <a:pPr>
                <a:defRPr/>
              </a:pPr>
              <a:t>4</a:t>
            </a:fld>
            <a:endParaRPr lang="en-US" altLang="zh-CN"/>
          </a:p>
        </p:txBody>
      </p:sp>
      <p:sp>
        <p:nvSpPr>
          <p:cNvPr id="5" name="文本框 4">
            <a:extLst>
              <a:ext uri="{FF2B5EF4-FFF2-40B4-BE49-F238E27FC236}">
                <a16:creationId xmlns:a16="http://schemas.microsoft.com/office/drawing/2014/main" id="{D74FFE97-1548-406D-A1F4-44FF245954B6}"/>
              </a:ext>
            </a:extLst>
          </p:cNvPr>
          <p:cNvSpPr txBox="1"/>
          <p:nvPr>
            <p:custDataLst>
              <p:tags r:id="rId2"/>
            </p:custDataLst>
          </p:nvPr>
        </p:nvSpPr>
        <p:spPr>
          <a:xfrm>
            <a:off x="914400" y="635001"/>
            <a:ext cx="7315200" cy="1691332"/>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你最常使用的公有云服务平台是：</a:t>
            </a:r>
          </a:p>
        </p:txBody>
      </p:sp>
      <p:sp>
        <p:nvSpPr>
          <p:cNvPr id="6" name="文本框 5">
            <a:extLst>
              <a:ext uri="{FF2B5EF4-FFF2-40B4-BE49-F238E27FC236}">
                <a16:creationId xmlns:a16="http://schemas.microsoft.com/office/drawing/2014/main" id="{6FD4F4E6-8840-49BC-B4FB-BFAE29FD60D4}"/>
              </a:ext>
            </a:extLst>
          </p:cNvPr>
          <p:cNvSpPr txBox="1"/>
          <p:nvPr>
            <p:custDataLst>
              <p:tags r:id="rId3"/>
            </p:custDataLst>
          </p:nvPr>
        </p:nvSpPr>
        <p:spPr>
          <a:xfrm>
            <a:off x="1828800" y="1916832"/>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亚马逊</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AWS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B145FEF1-CD0D-4F05-9D7E-743CFF6F374F}"/>
              </a:ext>
            </a:extLst>
          </p:cNvPr>
          <p:cNvSpPr txBox="1"/>
          <p:nvPr>
            <p:custDataLst>
              <p:tags r:id="rId4"/>
            </p:custDataLst>
          </p:nvPr>
        </p:nvSpPr>
        <p:spPr>
          <a:xfrm>
            <a:off x="1828800" y="2488332"/>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微软</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Azure</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DB8BFEE2-FE28-4CF5-A9F2-FE7F6CF6FD07}"/>
              </a:ext>
            </a:extLst>
          </p:cNvPr>
          <p:cNvSpPr txBox="1"/>
          <p:nvPr>
            <p:custDataLst>
              <p:tags r:id="rId5"/>
            </p:custDataLst>
          </p:nvPr>
        </p:nvSpPr>
        <p:spPr>
          <a:xfrm>
            <a:off x="1828800" y="3059832"/>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谷歌</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Cloud</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a:extLst>
              <a:ext uri="{FF2B5EF4-FFF2-40B4-BE49-F238E27FC236}">
                <a16:creationId xmlns:a16="http://schemas.microsoft.com/office/drawing/2014/main" id="{FF1B35FF-CCFE-4E5E-97B5-CB8551AC62EC}"/>
              </a:ext>
            </a:extLst>
          </p:cNvPr>
          <p:cNvSpPr txBox="1"/>
          <p:nvPr>
            <p:custDataLst>
              <p:tags r:id="rId6"/>
            </p:custDataLst>
          </p:nvPr>
        </p:nvSpPr>
        <p:spPr>
          <a:xfrm>
            <a:off x="1828800" y="3631332"/>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阿里云</a:t>
            </a:r>
          </a:p>
        </p:txBody>
      </p:sp>
      <p:sp>
        <p:nvSpPr>
          <p:cNvPr id="10" name="椭圆 9">
            <a:extLst>
              <a:ext uri="{FF2B5EF4-FFF2-40B4-BE49-F238E27FC236}">
                <a16:creationId xmlns:a16="http://schemas.microsoft.com/office/drawing/2014/main" id="{67DF9EC2-9F65-4241-993E-24BD5BE3A0BD}"/>
              </a:ext>
            </a:extLst>
          </p:cNvPr>
          <p:cNvSpPr>
            <a:spLocks noChangeAspect="1"/>
          </p:cNvSpPr>
          <p:nvPr>
            <p:custDataLst>
              <p:tags r:id="rId7"/>
            </p:custDataLst>
          </p:nvPr>
        </p:nvSpPr>
        <p:spPr>
          <a:xfrm>
            <a:off x="1114425" y="198112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a:extLst>
              <a:ext uri="{FF2B5EF4-FFF2-40B4-BE49-F238E27FC236}">
                <a16:creationId xmlns:a16="http://schemas.microsoft.com/office/drawing/2014/main" id="{54A1D218-C787-4750-BB11-EE691D4796FB}"/>
              </a:ext>
            </a:extLst>
          </p:cNvPr>
          <p:cNvSpPr>
            <a:spLocks noChangeAspect="1"/>
          </p:cNvSpPr>
          <p:nvPr>
            <p:custDataLst>
              <p:tags r:id="rId8"/>
            </p:custDataLst>
          </p:nvPr>
        </p:nvSpPr>
        <p:spPr>
          <a:xfrm>
            <a:off x="1114425" y="255262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1DB37982-98AF-41F8-A803-74B7A5E20F18}"/>
              </a:ext>
            </a:extLst>
          </p:cNvPr>
          <p:cNvSpPr>
            <a:spLocks noChangeAspect="1"/>
          </p:cNvSpPr>
          <p:nvPr>
            <p:custDataLst>
              <p:tags r:id="rId9"/>
            </p:custDataLst>
          </p:nvPr>
        </p:nvSpPr>
        <p:spPr>
          <a:xfrm>
            <a:off x="1114425" y="312412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05F4D555-1251-4A59-B7E6-6ECA55FE386B}"/>
              </a:ext>
            </a:extLst>
          </p:cNvPr>
          <p:cNvSpPr>
            <a:spLocks noChangeAspect="1"/>
          </p:cNvSpPr>
          <p:nvPr>
            <p:custDataLst>
              <p:tags r:id="rId10"/>
            </p:custDataLst>
          </p:nvPr>
        </p:nvSpPr>
        <p:spPr>
          <a:xfrm>
            <a:off x="1114425" y="369562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圆角 13">
            <a:extLst>
              <a:ext uri="{FF2B5EF4-FFF2-40B4-BE49-F238E27FC236}">
                <a16:creationId xmlns:a16="http://schemas.microsoft.com/office/drawing/2014/main" id="{81B63A8A-3E0C-4F34-AAB8-3A913A6D4860}"/>
              </a:ext>
            </a:extLst>
          </p:cNvPr>
          <p:cNvSpPr/>
          <p:nvPr>
            <p:custDataLst>
              <p:tags r:id="rId11"/>
            </p:custDataLst>
          </p:nvPr>
        </p:nvSpPr>
        <p:spPr>
          <a:xfrm>
            <a:off x="5638800" y="5516515"/>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0" name="文本框 19">
            <a:extLst>
              <a:ext uri="{FF2B5EF4-FFF2-40B4-BE49-F238E27FC236}">
                <a16:creationId xmlns:a16="http://schemas.microsoft.com/office/drawing/2014/main" id="{D12E61C1-C7F9-4EEE-923A-F3D19FBC113F}"/>
              </a:ext>
            </a:extLst>
          </p:cNvPr>
          <p:cNvSpPr txBox="1"/>
          <p:nvPr>
            <p:custDataLst>
              <p:tags r:id="rId12"/>
            </p:custDataLst>
          </p:nvPr>
        </p:nvSpPr>
        <p:spPr>
          <a:xfrm>
            <a:off x="1828800" y="4202832"/>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腾讯云</a:t>
            </a:r>
          </a:p>
        </p:txBody>
      </p:sp>
      <p:sp>
        <p:nvSpPr>
          <p:cNvPr id="21" name="椭圆 20">
            <a:extLst>
              <a:ext uri="{FF2B5EF4-FFF2-40B4-BE49-F238E27FC236}">
                <a16:creationId xmlns:a16="http://schemas.microsoft.com/office/drawing/2014/main" id="{4DEB01BE-402F-4B29-8640-ECA5FEBECAFA}"/>
              </a:ext>
            </a:extLst>
          </p:cNvPr>
          <p:cNvSpPr>
            <a:spLocks noChangeAspect="1"/>
          </p:cNvSpPr>
          <p:nvPr>
            <p:custDataLst>
              <p:tags r:id="rId13"/>
            </p:custDataLst>
          </p:nvPr>
        </p:nvSpPr>
        <p:spPr>
          <a:xfrm>
            <a:off x="1114425" y="426712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E</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2" name="文本框 21">
            <a:extLst>
              <a:ext uri="{FF2B5EF4-FFF2-40B4-BE49-F238E27FC236}">
                <a16:creationId xmlns:a16="http://schemas.microsoft.com/office/drawing/2014/main" id="{24C74106-5554-460A-B9CF-747EFFD172E7}"/>
              </a:ext>
            </a:extLst>
          </p:cNvPr>
          <p:cNvSpPr txBox="1"/>
          <p:nvPr>
            <p:custDataLst>
              <p:tags r:id="rId14"/>
            </p:custDataLst>
          </p:nvPr>
        </p:nvSpPr>
        <p:spPr>
          <a:xfrm>
            <a:off x="1828800" y="4774332"/>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其他</a:t>
            </a:r>
          </a:p>
        </p:txBody>
      </p:sp>
      <p:sp>
        <p:nvSpPr>
          <p:cNvPr id="23" name="椭圆 22">
            <a:extLst>
              <a:ext uri="{FF2B5EF4-FFF2-40B4-BE49-F238E27FC236}">
                <a16:creationId xmlns:a16="http://schemas.microsoft.com/office/drawing/2014/main" id="{8AD55882-4C0B-4B9F-A9B3-58C67900F3B1}"/>
              </a:ext>
            </a:extLst>
          </p:cNvPr>
          <p:cNvSpPr>
            <a:spLocks noChangeAspect="1"/>
          </p:cNvSpPr>
          <p:nvPr>
            <p:custDataLst>
              <p:tags r:id="rId15"/>
            </p:custDataLst>
          </p:nvPr>
        </p:nvSpPr>
        <p:spPr>
          <a:xfrm>
            <a:off x="1114425" y="4838625"/>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F</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a:extLst>
              <a:ext uri="{FF2B5EF4-FFF2-40B4-BE49-F238E27FC236}">
                <a16:creationId xmlns:a16="http://schemas.microsoft.com/office/drawing/2014/main" id="{338FB7D2-C8D8-4C02-8D4F-20FC74A80DF9}"/>
              </a:ext>
            </a:extLst>
          </p:cNvPr>
          <p:cNvGrpSpPr/>
          <p:nvPr>
            <p:custDataLst>
              <p:tags r:id="rId16"/>
            </p:custDataLst>
          </p:nvPr>
        </p:nvGrpSpPr>
        <p:grpSpPr>
          <a:xfrm>
            <a:off x="0" y="0"/>
            <a:ext cx="9144000" cy="635000"/>
            <a:chOff x="0" y="0"/>
            <a:chExt cx="9144000" cy="635000"/>
          </a:xfrm>
        </p:grpSpPr>
        <p:sp>
          <p:nvSpPr>
            <p:cNvPr id="15" name="TitleBackground">
              <a:extLst>
                <a:ext uri="{FF2B5EF4-FFF2-40B4-BE49-F238E27FC236}">
                  <a16:creationId xmlns:a16="http://schemas.microsoft.com/office/drawing/2014/main" id="{8D9CD526-23D0-4D74-9332-D81E5DEFC29E}"/>
                </a:ext>
              </a:extLst>
            </p:cNvPr>
            <p:cNvSpPr/>
            <p:nvPr>
              <p:custDataLst>
                <p:tags r:id="rId18"/>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a:extLst>
                <a:ext uri="{FF2B5EF4-FFF2-40B4-BE49-F238E27FC236}">
                  <a16:creationId xmlns:a16="http://schemas.microsoft.com/office/drawing/2014/main" id="{1789505C-1BB0-4E1C-AAE5-F508A9AD5D39}"/>
                </a:ext>
              </a:extLst>
            </p:cNvPr>
            <p:cNvSpPr/>
            <p:nvPr>
              <p:custDataLst>
                <p:tags r:id="rId19"/>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a:extLst>
                <a:ext uri="{FF2B5EF4-FFF2-40B4-BE49-F238E27FC236}">
                  <a16:creationId xmlns:a16="http://schemas.microsoft.com/office/drawing/2014/main" id="{0D3A6C70-599A-4087-BDB2-7A4D87B0DAA9}"/>
                </a:ext>
              </a:extLst>
            </p:cNvPr>
            <p:cNvSpPr txBox="1"/>
            <p:nvPr>
              <p:custDataLst>
                <p:tags r:id="rId2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18" name="TipText">
              <a:extLst>
                <a:ext uri="{FF2B5EF4-FFF2-40B4-BE49-F238E27FC236}">
                  <a16:creationId xmlns:a16="http://schemas.microsoft.com/office/drawing/2014/main" id="{0899EA10-8138-4970-ABB6-560666FA9D65}"/>
                </a:ext>
              </a:extLst>
            </p:cNvPr>
            <p:cNvSpPr txBox="1"/>
            <p:nvPr>
              <p:custDataLst>
                <p:tags r:id="rId21"/>
              </p:custDataLst>
            </p:nvPr>
          </p:nvSpPr>
          <p:spPr>
            <a:xfrm>
              <a:off x="1195705" y="109220"/>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4" name="图片 3">
            <a:extLst>
              <a:ext uri="{FF2B5EF4-FFF2-40B4-BE49-F238E27FC236}">
                <a16:creationId xmlns:a16="http://schemas.microsoft.com/office/drawing/2014/main" id="{FD5308F8-BF5F-4F88-9477-C2551A1B8C2F}"/>
              </a:ext>
            </a:extLst>
          </p:cNvPr>
          <p:cNvPicPr>
            <a:picLocks/>
          </p:cNvPicPr>
          <p:nvPr>
            <p:custDataLst>
              <p:tags r:id="rId17"/>
            </p:custDataLst>
          </p:nvPr>
        </p:nvPicPr>
        <p:blipFill>
          <a:blip r:embed="rId2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766728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9">
            <a:extLst>
              <a:ext uri="{FF2B5EF4-FFF2-40B4-BE49-F238E27FC236}">
                <a16:creationId xmlns:a16="http://schemas.microsoft.com/office/drawing/2014/main" id="{C3540EA7-E0A5-4511-B416-20B25E35FC7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2">
            <a:extLst>
              <a:ext uri="{FF2B5EF4-FFF2-40B4-BE49-F238E27FC236}">
                <a16:creationId xmlns:a16="http://schemas.microsoft.com/office/drawing/2014/main" id="{7F94E14F-09D4-4B10-A271-8353B8C84FAE}"/>
              </a:ext>
            </a:extLst>
          </p:cNvPr>
          <p:cNvSpPr>
            <a:spLocks noGrp="1" noChangeArrowheads="1"/>
          </p:cNvSpPr>
          <p:nvPr>
            <p:ph type="title" idx="4294967295"/>
          </p:nvPr>
        </p:nvSpPr>
        <p:spPr>
          <a:xfrm>
            <a:off x="0" y="0"/>
            <a:ext cx="4859338" cy="785813"/>
          </a:xfrm>
        </p:spPr>
        <p:txBody>
          <a:bodyPr/>
          <a:lstStyle/>
          <a:p>
            <a:pPr algn="l"/>
            <a:r>
              <a:rPr lang="zh-CN" altLang="en-US" sz="4000" dirty="0">
                <a:latin typeface="微软雅黑" panose="020B0503020204020204" pitchFamily="34" charset="-122"/>
                <a:ea typeface="微软雅黑" panose="020B0503020204020204" pitchFamily="34" charset="-122"/>
              </a:rPr>
              <a:t>学习目标</a:t>
            </a:r>
          </a:p>
        </p:txBody>
      </p:sp>
      <p:grpSp>
        <p:nvGrpSpPr>
          <p:cNvPr id="19460" name="组合 9">
            <a:extLst>
              <a:ext uri="{FF2B5EF4-FFF2-40B4-BE49-F238E27FC236}">
                <a16:creationId xmlns:a16="http://schemas.microsoft.com/office/drawing/2014/main" id="{E57879B6-D8DF-47AD-8BCC-0A5A54E5F606}"/>
              </a:ext>
            </a:extLst>
          </p:cNvPr>
          <p:cNvGrpSpPr>
            <a:grpSpLocks/>
          </p:cNvGrpSpPr>
          <p:nvPr/>
        </p:nvGrpSpPr>
        <p:grpSpPr bwMode="auto">
          <a:xfrm>
            <a:off x="0" y="6427788"/>
            <a:ext cx="9144000" cy="457200"/>
            <a:chOff x="0" y="6427599"/>
            <a:chExt cx="9144000" cy="457389"/>
          </a:xfrm>
        </p:grpSpPr>
        <p:pic>
          <p:nvPicPr>
            <p:cNvPr id="19468" name="Picture 27">
              <a:extLst>
                <a:ext uri="{FF2B5EF4-FFF2-40B4-BE49-F238E27FC236}">
                  <a16:creationId xmlns:a16="http://schemas.microsoft.com/office/drawing/2014/main" id="{F3DB1DAB-451A-4B43-8612-C43BA45D9F4D}"/>
                </a:ext>
              </a:extLst>
            </p:cNvPr>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38">
              <a:extLst>
                <a:ext uri="{FF2B5EF4-FFF2-40B4-BE49-F238E27FC236}">
                  <a16:creationId xmlns:a16="http://schemas.microsoft.com/office/drawing/2014/main" id="{D4009EFC-F973-4C7B-BDAE-AD28EF6021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461" name="灯片编号占位符 1">
            <a:extLst>
              <a:ext uri="{FF2B5EF4-FFF2-40B4-BE49-F238E27FC236}">
                <a16:creationId xmlns:a16="http://schemas.microsoft.com/office/drawing/2014/main" id="{6970BB99-CA99-4523-A65A-1D438FAC3B1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BE463E8-7501-41CA-A7F1-9A0B1BE26F46}" type="slidenum">
              <a:rPr lang="en-US" altLang="zh-CN" sz="2400" smtClean="0"/>
              <a:pPr>
                <a:spcBef>
                  <a:spcPct val="0"/>
                </a:spcBef>
                <a:buFontTx/>
                <a:buNone/>
              </a:pPr>
              <a:t>40</a:t>
            </a:fld>
            <a:endParaRPr lang="en-US" altLang="zh-CN" sz="2400"/>
          </a:p>
        </p:txBody>
      </p:sp>
      <p:sp>
        <p:nvSpPr>
          <p:cNvPr id="2" name="矩形 1">
            <a:extLst>
              <a:ext uri="{FF2B5EF4-FFF2-40B4-BE49-F238E27FC236}">
                <a16:creationId xmlns:a16="http://schemas.microsoft.com/office/drawing/2014/main" id="{8B5626E4-6323-49D9-8764-F66FDD69E7F7}"/>
              </a:ext>
            </a:extLst>
          </p:cNvPr>
          <p:cNvSpPr/>
          <p:nvPr/>
        </p:nvSpPr>
        <p:spPr>
          <a:xfrm>
            <a:off x="3132138" y="1093788"/>
            <a:ext cx="5741987" cy="2551112"/>
          </a:xfrm>
          <a:prstGeom prst="rect">
            <a:avLst/>
          </a:prstGeom>
        </p:spPr>
        <p:txBody>
          <a:bodyPr>
            <a:spAutoFit/>
          </a:bodyPr>
          <a:lstStyle/>
          <a:p>
            <a:pPr algn="just">
              <a:lnSpc>
                <a:spcPct val="150000"/>
              </a:lnSpc>
              <a:spcBef>
                <a:spcPts val="240"/>
              </a:spcBef>
              <a:spcAft>
                <a:spcPts val="240"/>
              </a:spcAft>
              <a:defRPr/>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通过本课程教学，期望达到以下目标：</a:t>
            </a:r>
          </a:p>
          <a:p>
            <a:pPr marL="342900" indent="-342900" algn="just">
              <a:lnSpc>
                <a:spcPct val="150000"/>
              </a:lnSpc>
              <a:spcBef>
                <a:spcPts val="240"/>
              </a:spcBef>
              <a:spcAft>
                <a:spcPts val="240"/>
              </a:spcAft>
              <a:buFont typeface="+mj-ea"/>
              <a:buAutoNum type="circleNumDbPlain"/>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理解云计算工业界普遍承认的性能指标</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50000"/>
              </a:lnSpc>
              <a:spcBef>
                <a:spcPts val="240"/>
              </a:spcBef>
              <a:spcAft>
                <a:spcPts val="240"/>
              </a:spcAft>
              <a:buFont typeface="+mj-ea"/>
              <a:buAutoNum type="circleNumDbPlain"/>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洞悉云计算系统规模运作的原理与方式</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50000"/>
              </a:lnSpc>
              <a:spcBef>
                <a:spcPts val="240"/>
              </a:spcBef>
              <a:spcAft>
                <a:spcPts val="240"/>
              </a:spcAft>
              <a:buFont typeface="+mj-ea"/>
              <a:buAutoNum type="circleNumDbPlain"/>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学习分析云计算系统服务性能的科学方法；</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50000"/>
              </a:lnSpc>
              <a:spcBef>
                <a:spcPts val="240"/>
              </a:spcBef>
              <a:spcAft>
                <a:spcPts val="240"/>
              </a:spcAft>
              <a:buFont typeface="+mj-ea"/>
              <a:buAutoNum type="circleNumDbPlain"/>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运用提高云计算系统服务性能的现实工具</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p>
        </p:txBody>
      </p:sp>
      <p:pic>
        <p:nvPicPr>
          <p:cNvPr id="19463" name="Picture 2" descr="Image result for student professor cartoon">
            <a:extLst>
              <a:ext uri="{FF2B5EF4-FFF2-40B4-BE49-F238E27FC236}">
                <a16:creationId xmlns:a16="http://schemas.microsoft.com/office/drawing/2014/main" id="{8A5D41EC-5E1D-4DAF-9B80-993CC4F71CB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97175" y="4257675"/>
            <a:ext cx="2736850"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圆角矩形标注 10">
            <a:extLst>
              <a:ext uri="{FF2B5EF4-FFF2-40B4-BE49-F238E27FC236}">
                <a16:creationId xmlns:a16="http://schemas.microsoft.com/office/drawing/2014/main" id="{98DC6CE2-AF4C-4653-856D-779DF431DF67}"/>
              </a:ext>
            </a:extLst>
          </p:cNvPr>
          <p:cNvSpPr/>
          <p:nvPr/>
        </p:nvSpPr>
        <p:spPr>
          <a:xfrm>
            <a:off x="133350" y="3960813"/>
            <a:ext cx="2592388" cy="1047750"/>
          </a:xfrm>
          <a:prstGeom prst="wedgeRoundRectCallout">
            <a:avLst>
              <a:gd name="adj1" fmla="val 60667"/>
              <a:gd name="adj2" fmla="val 36162"/>
              <a:gd name="adj3" fmla="val 16667"/>
            </a:avLst>
          </a:prstGeom>
          <a:solidFill>
            <a:schemeClr val="bg1"/>
          </a:solidFill>
          <a:ln>
            <a:solidFill>
              <a:srgbClr val="412A6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rgbClr val="C00000"/>
                </a:solidFill>
                <a:latin typeface="微软雅黑" panose="020B0503020204020204" pitchFamily="34" charset="-122"/>
                <a:ea typeface="微软雅黑" panose="020B0503020204020204" pitchFamily="34" charset="-122"/>
              </a:rPr>
              <a:t>云计算系统太大了，经常感觉无从下手</a:t>
            </a:r>
            <a:r>
              <a:rPr lang="en-US" altLang="zh-CN" sz="2000" dirty="0">
                <a:solidFill>
                  <a:srgbClr val="C00000"/>
                </a:solidFill>
                <a:latin typeface="微软雅黑" panose="020B0503020204020204" pitchFamily="34" charset="-122"/>
                <a:ea typeface="微软雅黑" panose="020B0503020204020204" pitchFamily="34" charset="-122"/>
              </a:rPr>
              <a:t>~</a:t>
            </a:r>
            <a:endParaRPr lang="zh-CN" altLang="en-US" sz="2000" dirty="0">
              <a:solidFill>
                <a:srgbClr val="C00000"/>
              </a:solidFill>
              <a:latin typeface="微软雅黑" panose="020B0503020204020204" pitchFamily="34" charset="-122"/>
              <a:ea typeface="微软雅黑" panose="020B0503020204020204" pitchFamily="34" charset="-122"/>
            </a:endParaRPr>
          </a:p>
        </p:txBody>
      </p:sp>
      <p:sp>
        <p:nvSpPr>
          <p:cNvPr id="14" name="圆角矩形标注 10">
            <a:extLst>
              <a:ext uri="{FF2B5EF4-FFF2-40B4-BE49-F238E27FC236}">
                <a16:creationId xmlns:a16="http://schemas.microsoft.com/office/drawing/2014/main" id="{E29185FA-BD6D-48AE-8F7F-D2716B18A477}"/>
              </a:ext>
            </a:extLst>
          </p:cNvPr>
          <p:cNvSpPr/>
          <p:nvPr/>
        </p:nvSpPr>
        <p:spPr>
          <a:xfrm>
            <a:off x="5540375" y="3960813"/>
            <a:ext cx="3343275" cy="836612"/>
          </a:xfrm>
          <a:prstGeom prst="wedgeRoundRectCallout">
            <a:avLst>
              <a:gd name="adj1" fmla="val -63507"/>
              <a:gd name="adj2" fmla="val 42060"/>
              <a:gd name="adj3" fmla="val 16667"/>
            </a:avLst>
          </a:prstGeom>
          <a:solidFill>
            <a:schemeClr val="bg1"/>
          </a:solidFill>
          <a:ln>
            <a:solidFill>
              <a:srgbClr val="412A6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rgbClr val="0070C0"/>
                </a:solidFill>
                <a:latin typeface="微软雅黑" panose="020B0503020204020204" pitchFamily="34" charset="-122"/>
                <a:ea typeface="微软雅黑" panose="020B0503020204020204" pitchFamily="34" charset="-122"/>
              </a:rPr>
              <a:t>头脑里要有一套知识框架，知道什么现象从哪里入手</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15" name="圆角矩形标注 10">
            <a:extLst>
              <a:ext uri="{FF2B5EF4-FFF2-40B4-BE49-F238E27FC236}">
                <a16:creationId xmlns:a16="http://schemas.microsoft.com/office/drawing/2014/main" id="{35D5C8AD-B5B6-4D78-AF52-F5F7D3406A50}"/>
              </a:ext>
            </a:extLst>
          </p:cNvPr>
          <p:cNvSpPr/>
          <p:nvPr/>
        </p:nvSpPr>
        <p:spPr>
          <a:xfrm>
            <a:off x="5692775" y="5329238"/>
            <a:ext cx="3343275" cy="836612"/>
          </a:xfrm>
          <a:prstGeom prst="wedgeRoundRectCallout">
            <a:avLst>
              <a:gd name="adj1" fmla="val -66798"/>
              <a:gd name="adj2" fmla="val -100282"/>
              <a:gd name="adj3" fmla="val 16667"/>
            </a:avLst>
          </a:prstGeom>
          <a:solidFill>
            <a:schemeClr val="bg1"/>
          </a:solidFill>
          <a:ln>
            <a:solidFill>
              <a:srgbClr val="412A6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dirty="0">
                <a:solidFill>
                  <a:srgbClr val="0070C0"/>
                </a:solidFill>
                <a:latin typeface="微软雅黑" panose="020B0503020204020204" pitchFamily="34" charset="-122"/>
                <a:ea typeface="微软雅黑" panose="020B0503020204020204" pitchFamily="34" charset="-122"/>
              </a:rPr>
              <a:t>电脑里要有一串云服务性能测量、分析、优化的工具链</a:t>
            </a:r>
            <a:endParaRPr lang="zh-CN" altLang="en-US" sz="2000" dirty="0">
              <a:solidFill>
                <a:srgbClr val="FF0000"/>
              </a:solidFill>
              <a:latin typeface="微软雅黑" panose="020B0503020204020204" pitchFamily="34" charset="-122"/>
              <a:ea typeface="微软雅黑" panose="020B0503020204020204" pitchFamily="34" charset="-122"/>
            </a:endParaRPr>
          </a:p>
        </p:txBody>
      </p:sp>
      <p:pic>
        <p:nvPicPr>
          <p:cNvPr id="19467" name="Picture 15" descr="Image result for cloud performance">
            <a:extLst>
              <a:ext uri="{FF2B5EF4-FFF2-40B4-BE49-F238E27FC236}">
                <a16:creationId xmlns:a16="http://schemas.microsoft.com/office/drawing/2014/main" id="{82C7FE60-D0FF-4E23-A5A6-7841CB67E5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888" y="841375"/>
            <a:ext cx="2801937" cy="280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9">
            <a:extLst>
              <a:ext uri="{FF2B5EF4-FFF2-40B4-BE49-F238E27FC236}">
                <a16:creationId xmlns:a16="http://schemas.microsoft.com/office/drawing/2014/main" id="{B9A55B0B-8DE8-4BBB-8AD5-A35CAAE1E2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2">
            <a:extLst>
              <a:ext uri="{FF2B5EF4-FFF2-40B4-BE49-F238E27FC236}">
                <a16:creationId xmlns:a16="http://schemas.microsoft.com/office/drawing/2014/main" id="{513AFAD4-54A6-4B79-96F6-9B2BBFDE9D29}"/>
              </a:ext>
            </a:extLst>
          </p:cNvPr>
          <p:cNvSpPr>
            <a:spLocks noGrp="1" noChangeArrowheads="1"/>
          </p:cNvSpPr>
          <p:nvPr>
            <p:ph type="title" idx="4294967295"/>
          </p:nvPr>
        </p:nvSpPr>
        <p:spPr>
          <a:xfrm>
            <a:off x="0" y="0"/>
            <a:ext cx="4859338" cy="785813"/>
          </a:xfrm>
        </p:spPr>
        <p:txBody>
          <a:bodyPr/>
          <a:lstStyle/>
          <a:p>
            <a:pPr algn="l"/>
            <a:r>
              <a:rPr lang="zh-CN" altLang="en-US" sz="4000">
                <a:latin typeface="微软雅黑" panose="020B0503020204020204" pitchFamily="34" charset="-122"/>
                <a:ea typeface="微软雅黑" panose="020B0503020204020204" pitchFamily="34" charset="-122"/>
              </a:rPr>
              <a:t>学习内容</a:t>
            </a:r>
          </a:p>
        </p:txBody>
      </p:sp>
      <p:grpSp>
        <p:nvGrpSpPr>
          <p:cNvPr id="21508" name="组合 9">
            <a:extLst>
              <a:ext uri="{FF2B5EF4-FFF2-40B4-BE49-F238E27FC236}">
                <a16:creationId xmlns:a16="http://schemas.microsoft.com/office/drawing/2014/main" id="{858C3573-8F7F-459C-AF3B-BA59129816BD}"/>
              </a:ext>
            </a:extLst>
          </p:cNvPr>
          <p:cNvGrpSpPr>
            <a:grpSpLocks/>
          </p:cNvGrpSpPr>
          <p:nvPr/>
        </p:nvGrpSpPr>
        <p:grpSpPr bwMode="auto">
          <a:xfrm>
            <a:off x="0" y="6427788"/>
            <a:ext cx="9144000" cy="457200"/>
            <a:chOff x="0" y="6427599"/>
            <a:chExt cx="9144000" cy="457389"/>
          </a:xfrm>
        </p:grpSpPr>
        <p:pic>
          <p:nvPicPr>
            <p:cNvPr id="21512" name="Picture 27">
              <a:extLst>
                <a:ext uri="{FF2B5EF4-FFF2-40B4-BE49-F238E27FC236}">
                  <a16:creationId xmlns:a16="http://schemas.microsoft.com/office/drawing/2014/main" id="{524C6DAF-9E19-4473-95E3-1B4C2C6D21F3}"/>
                </a:ext>
              </a:extLst>
            </p:cNvPr>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Picture 38">
              <a:extLst>
                <a:ext uri="{FF2B5EF4-FFF2-40B4-BE49-F238E27FC236}">
                  <a16:creationId xmlns:a16="http://schemas.microsoft.com/office/drawing/2014/main" id="{4B1B5DC2-1AC0-41E2-87AA-62298BB3DD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509" name="灯片编号占位符 1">
            <a:extLst>
              <a:ext uri="{FF2B5EF4-FFF2-40B4-BE49-F238E27FC236}">
                <a16:creationId xmlns:a16="http://schemas.microsoft.com/office/drawing/2014/main" id="{160DE0F8-CEE9-4D48-B383-B1DAC51C53C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51196E1-C636-4F2F-86CC-7BE956FBA773}" type="slidenum">
              <a:rPr lang="en-US" altLang="zh-CN" sz="2400" smtClean="0"/>
              <a:pPr>
                <a:spcBef>
                  <a:spcPct val="0"/>
                </a:spcBef>
                <a:buFontTx/>
                <a:buNone/>
              </a:pPr>
              <a:t>41</a:t>
            </a:fld>
            <a:endParaRPr lang="en-US" altLang="zh-CN" sz="2400"/>
          </a:p>
        </p:txBody>
      </p:sp>
      <p:pic>
        <p:nvPicPr>
          <p:cNvPr id="21510" name="图片 3">
            <a:extLst>
              <a:ext uri="{FF2B5EF4-FFF2-40B4-BE49-F238E27FC236}">
                <a16:creationId xmlns:a16="http://schemas.microsoft.com/office/drawing/2014/main" id="{72E33118-0939-412C-914B-372E818DBA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773238"/>
            <a:ext cx="6018213" cy="423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矩形 26">
            <a:extLst>
              <a:ext uri="{FF2B5EF4-FFF2-40B4-BE49-F238E27FC236}">
                <a16:creationId xmlns:a16="http://schemas.microsoft.com/office/drawing/2014/main" id="{BAC2AAB9-93B2-4F09-A9EA-98E69FC7257F}"/>
              </a:ext>
            </a:extLst>
          </p:cNvPr>
          <p:cNvSpPr>
            <a:spLocks noChangeArrowheads="1"/>
          </p:cNvSpPr>
          <p:nvPr/>
        </p:nvSpPr>
        <p:spPr bwMode="auto">
          <a:xfrm>
            <a:off x="6516688" y="1125538"/>
            <a:ext cx="2232025"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 typeface="Wingdings" panose="05000000000000000000" pitchFamily="2" charset="2"/>
              <a:buChar char="p"/>
            </a:pPr>
            <a:r>
              <a:rPr lang="zh-CN" altLang="en-US" sz="2400">
                <a:latin typeface="微软雅黑" panose="020B0503020204020204" pitchFamily="34" charset="-122"/>
                <a:ea typeface="微软雅黑" panose="020B0503020204020204" pitchFamily="34" charset="-122"/>
              </a:rPr>
              <a:t> 两个维度</a:t>
            </a:r>
            <a:endParaRPr lang="en-US" altLang="zh-CN" sz="2400">
              <a:latin typeface="微软雅黑" panose="020B0503020204020204" pitchFamily="34" charset="-122"/>
              <a:ea typeface="微软雅黑" panose="020B0503020204020204" pitchFamily="34" charset="-122"/>
            </a:endParaRPr>
          </a:p>
          <a:p>
            <a:pPr>
              <a:lnSpc>
                <a:spcPct val="150000"/>
              </a:lnSpc>
              <a:spcBef>
                <a:spcPct val="0"/>
              </a:spcBef>
              <a:buFont typeface="Wingdings" panose="05000000000000000000" pitchFamily="2" charset="2"/>
              <a:buChar char="p"/>
            </a:pPr>
            <a:r>
              <a:rPr lang="zh-CN" altLang="en-US" sz="2400">
                <a:latin typeface="微软雅黑" panose="020B0503020204020204" pitchFamily="34" charset="-122"/>
                <a:ea typeface="微软雅黑" panose="020B0503020204020204" pitchFamily="34" charset="-122"/>
              </a:rPr>
              <a:t> 三个问题</a:t>
            </a:r>
            <a:endParaRPr lang="en-US" altLang="zh-CN" sz="2400">
              <a:latin typeface="微软雅黑" panose="020B0503020204020204" pitchFamily="34" charset="-122"/>
              <a:ea typeface="微软雅黑" panose="020B0503020204020204" pitchFamily="34" charset="-122"/>
            </a:endParaRPr>
          </a:p>
          <a:p>
            <a:pPr>
              <a:lnSpc>
                <a:spcPct val="150000"/>
              </a:lnSpc>
              <a:spcBef>
                <a:spcPct val="0"/>
              </a:spcBef>
              <a:buFont typeface="Wingdings" panose="05000000000000000000" pitchFamily="2" charset="2"/>
              <a:buChar char="p"/>
            </a:pP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五个步骤</a:t>
            </a:r>
            <a:endParaRPr lang="en-US" altLang="zh-CN" sz="2400">
              <a:latin typeface="微软雅黑" panose="020B0503020204020204" pitchFamily="34" charset="-122"/>
              <a:ea typeface="微软雅黑" panose="020B0503020204020204" pitchFamily="34" charset="-122"/>
            </a:endParaRPr>
          </a:p>
          <a:p>
            <a:pPr>
              <a:lnSpc>
                <a:spcPct val="150000"/>
              </a:lnSpc>
              <a:spcBef>
                <a:spcPct val="0"/>
              </a:spcBef>
              <a:buFont typeface="Wingdings" panose="05000000000000000000" pitchFamily="2" charset="2"/>
              <a:buChar char="p"/>
            </a:pP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六个方面</a:t>
            </a:r>
            <a:endParaRPr lang="zh-CN" altLang="en-US" sz="2400">
              <a:ea typeface="微软雅黑" panose="020B0503020204020204" pitchFamily="34" charset="-122"/>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组合 7">
            <a:extLst>
              <a:ext uri="{FF2B5EF4-FFF2-40B4-BE49-F238E27FC236}">
                <a16:creationId xmlns:a16="http://schemas.microsoft.com/office/drawing/2014/main" id="{56645D25-B0EB-4E16-A0E7-FA203EBAB17A}"/>
              </a:ext>
            </a:extLst>
          </p:cNvPr>
          <p:cNvGrpSpPr>
            <a:grpSpLocks/>
          </p:cNvGrpSpPr>
          <p:nvPr/>
        </p:nvGrpSpPr>
        <p:grpSpPr bwMode="auto">
          <a:xfrm>
            <a:off x="0" y="6427788"/>
            <a:ext cx="9144000" cy="457200"/>
            <a:chOff x="0" y="6427599"/>
            <a:chExt cx="9144000" cy="457389"/>
          </a:xfrm>
        </p:grpSpPr>
        <p:pic>
          <p:nvPicPr>
            <p:cNvPr id="15372" name="Picture 27">
              <a:extLst>
                <a:ext uri="{FF2B5EF4-FFF2-40B4-BE49-F238E27FC236}">
                  <a16:creationId xmlns:a16="http://schemas.microsoft.com/office/drawing/2014/main" id="{6665B1A9-BBB3-4329-861F-D0EFBB670ABE}"/>
                </a:ext>
              </a:extLst>
            </p:cNvPr>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3" name="Picture 38">
              <a:extLst>
                <a:ext uri="{FF2B5EF4-FFF2-40B4-BE49-F238E27FC236}">
                  <a16:creationId xmlns:a16="http://schemas.microsoft.com/office/drawing/2014/main" id="{066C30EB-888F-40DB-A740-7648497796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363" name="Picture 4">
            <a:extLst>
              <a:ext uri="{FF2B5EF4-FFF2-40B4-BE49-F238E27FC236}">
                <a16:creationId xmlns:a16="http://schemas.microsoft.com/office/drawing/2014/main" id="{EEFF43B6-9A2B-4AB3-B1AB-56E92AF82B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2">
            <a:extLst>
              <a:ext uri="{FF2B5EF4-FFF2-40B4-BE49-F238E27FC236}">
                <a16:creationId xmlns:a16="http://schemas.microsoft.com/office/drawing/2014/main" id="{720954FA-B377-45D5-841D-77D93D4711DE}"/>
              </a:ext>
            </a:extLst>
          </p:cNvPr>
          <p:cNvSpPr>
            <a:spLocks noGrp="1" noChangeArrowheads="1"/>
          </p:cNvSpPr>
          <p:nvPr>
            <p:ph type="title" idx="4294967295"/>
          </p:nvPr>
        </p:nvSpPr>
        <p:spPr>
          <a:xfrm>
            <a:off x="66675" y="44450"/>
            <a:ext cx="6450013" cy="714375"/>
          </a:xfrm>
        </p:spPr>
        <p:txBody>
          <a:bodyPr/>
          <a:lstStyle/>
          <a:p>
            <a:pPr algn="l"/>
            <a:r>
              <a:rPr lang="zh-CN" altLang="en-US" sz="4000">
                <a:latin typeface="微软雅黑" panose="020B0503020204020204" pitchFamily="34" charset="-122"/>
                <a:ea typeface="微软雅黑" panose="020B0503020204020204" pitchFamily="34" charset="-122"/>
              </a:rPr>
              <a:t>云服务性能学科框架</a:t>
            </a:r>
          </a:p>
        </p:txBody>
      </p:sp>
      <p:sp>
        <p:nvSpPr>
          <p:cNvPr id="15365" name="灯片编号占位符 1">
            <a:extLst>
              <a:ext uri="{FF2B5EF4-FFF2-40B4-BE49-F238E27FC236}">
                <a16:creationId xmlns:a16="http://schemas.microsoft.com/office/drawing/2014/main" id="{9D52B4CE-D5E0-4122-A35C-CABBFCCDF05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5ACCFDA-CE17-4391-93E9-7342510CC683}" type="slidenum">
              <a:rPr lang="en-US" altLang="zh-CN" sz="2400" smtClean="0"/>
              <a:pPr>
                <a:spcBef>
                  <a:spcPct val="0"/>
                </a:spcBef>
                <a:buFontTx/>
                <a:buNone/>
              </a:pPr>
              <a:t>42</a:t>
            </a:fld>
            <a:endParaRPr lang="en-US" altLang="zh-CN" sz="2400"/>
          </a:p>
        </p:txBody>
      </p:sp>
      <p:graphicFrame>
        <p:nvGraphicFramePr>
          <p:cNvPr id="2" name="图示 1">
            <a:extLst>
              <a:ext uri="{FF2B5EF4-FFF2-40B4-BE49-F238E27FC236}">
                <a16:creationId xmlns:a16="http://schemas.microsoft.com/office/drawing/2014/main" id="{0004CF5D-8342-432D-93F1-14FBC011CF88}"/>
              </a:ext>
            </a:extLst>
          </p:cNvPr>
          <p:cNvGraphicFramePr/>
          <p:nvPr/>
        </p:nvGraphicFramePr>
        <p:xfrm>
          <a:off x="2987824" y="1093192"/>
          <a:ext cx="6096000"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5367" name="矩形 3">
            <a:extLst>
              <a:ext uri="{FF2B5EF4-FFF2-40B4-BE49-F238E27FC236}">
                <a16:creationId xmlns:a16="http://schemas.microsoft.com/office/drawing/2014/main" id="{8FD18B97-FE38-4120-8664-C57DAF600848}"/>
              </a:ext>
            </a:extLst>
          </p:cNvPr>
          <p:cNvSpPr>
            <a:spLocks noChangeArrowheads="1"/>
          </p:cNvSpPr>
          <p:nvPr/>
        </p:nvSpPr>
        <p:spPr bwMode="auto">
          <a:xfrm>
            <a:off x="2195513" y="2060575"/>
            <a:ext cx="16986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latin typeface="微软雅黑" panose="020B0503020204020204" pitchFamily="34" charset="-122"/>
                <a:ea typeface="微软雅黑" panose="020B0503020204020204" pitchFamily="34" charset="-122"/>
              </a:rPr>
              <a:t>2013, </a:t>
            </a:r>
          </a:p>
          <a:p>
            <a:pPr>
              <a:spcBef>
                <a:spcPct val="0"/>
              </a:spcBef>
              <a:buFontTx/>
              <a:buNone/>
            </a:pPr>
            <a:r>
              <a:rPr lang="en-US" altLang="zh-CN" sz="2400">
                <a:latin typeface="微软雅黑" panose="020B0503020204020204" pitchFamily="34" charset="-122"/>
                <a:ea typeface="微软雅黑" panose="020B0503020204020204" pitchFamily="34" charset="-122"/>
              </a:rPr>
              <a:t>Prentice Hall</a:t>
            </a:r>
            <a:endParaRPr lang="zh-CN" altLang="en-US" sz="2400">
              <a:ea typeface="微软雅黑" panose="020B0503020204020204" pitchFamily="34" charset="-122"/>
            </a:endParaRPr>
          </a:p>
        </p:txBody>
      </p:sp>
      <p:sp>
        <p:nvSpPr>
          <p:cNvPr id="15368" name="矩形 3">
            <a:extLst>
              <a:ext uri="{FF2B5EF4-FFF2-40B4-BE49-F238E27FC236}">
                <a16:creationId xmlns:a16="http://schemas.microsoft.com/office/drawing/2014/main" id="{ACF44787-4CD5-4DED-9579-38335221FB09}"/>
              </a:ext>
            </a:extLst>
          </p:cNvPr>
          <p:cNvSpPr>
            <a:spLocks noChangeArrowheads="1"/>
          </p:cNvSpPr>
          <p:nvPr/>
        </p:nvSpPr>
        <p:spPr bwMode="auto">
          <a:xfrm>
            <a:off x="2268538" y="4589463"/>
            <a:ext cx="1236662"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latin typeface="微软雅黑" panose="020B0503020204020204" pitchFamily="34" charset="-122"/>
                <a:ea typeface="微软雅黑" panose="020B0503020204020204" pitchFamily="34" charset="-122"/>
              </a:rPr>
              <a:t>2015, </a:t>
            </a:r>
          </a:p>
          <a:p>
            <a:pPr>
              <a:spcBef>
                <a:spcPct val="0"/>
              </a:spcBef>
              <a:buFontTx/>
              <a:buNone/>
            </a:pPr>
            <a:r>
              <a:rPr lang="zh-CN" altLang="en-US" sz="2000">
                <a:latin typeface="微软雅黑" panose="020B0503020204020204" pitchFamily="34" charset="-122"/>
                <a:ea typeface="微软雅黑" panose="020B0503020204020204" pitchFamily="34" charset="-122"/>
              </a:rPr>
              <a:t>电子工业出版社</a:t>
            </a:r>
            <a:endParaRPr lang="zh-CN" altLang="en-US" sz="2000">
              <a:ea typeface="微软雅黑" panose="020B0503020204020204" pitchFamily="34" charset="-122"/>
            </a:endParaRPr>
          </a:p>
        </p:txBody>
      </p:sp>
      <p:sp>
        <p:nvSpPr>
          <p:cNvPr id="15369" name="矩形 3">
            <a:extLst>
              <a:ext uri="{FF2B5EF4-FFF2-40B4-BE49-F238E27FC236}">
                <a16:creationId xmlns:a16="http://schemas.microsoft.com/office/drawing/2014/main" id="{53EA175F-8427-4978-A472-8DB3168CC484}"/>
              </a:ext>
            </a:extLst>
          </p:cNvPr>
          <p:cNvSpPr>
            <a:spLocks noChangeArrowheads="1"/>
          </p:cNvSpPr>
          <p:nvPr/>
        </p:nvSpPr>
        <p:spPr bwMode="auto">
          <a:xfrm>
            <a:off x="3995738" y="5422900"/>
            <a:ext cx="47529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a:latin typeface="微软雅黑" panose="020B0503020204020204" pitchFamily="34" charset="-122"/>
                <a:ea typeface="微软雅黑" panose="020B0503020204020204" pitchFamily="34" charset="-122"/>
              </a:rPr>
              <a:t>性能理论 </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测量方法 </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分析工具 </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优化技术 </a:t>
            </a: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典型案例</a:t>
            </a:r>
            <a:endParaRPr lang="zh-CN" altLang="en-US" sz="2400">
              <a:ea typeface="微软雅黑" panose="020B0503020204020204" pitchFamily="34" charset="-122"/>
            </a:endParaRPr>
          </a:p>
        </p:txBody>
      </p:sp>
      <p:pic>
        <p:nvPicPr>
          <p:cNvPr id="15370" name="Picture 15" descr="Image result for æ§è½ä¹å·">
            <a:extLst>
              <a:ext uri="{FF2B5EF4-FFF2-40B4-BE49-F238E27FC236}">
                <a16:creationId xmlns:a16="http://schemas.microsoft.com/office/drawing/2014/main" id="{94D5CC00-CFBB-472A-878D-DEF1D908E6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3525" y="3765550"/>
            <a:ext cx="1831975" cy="232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17" descr="Image result for systems performance enterprise and the cloud">
            <a:extLst>
              <a:ext uri="{FF2B5EF4-FFF2-40B4-BE49-F238E27FC236}">
                <a16:creationId xmlns:a16="http://schemas.microsoft.com/office/drawing/2014/main" id="{8883E6A4-E029-4826-A71D-6C5076452DA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3525" y="1062038"/>
            <a:ext cx="1831975" cy="238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314" name="组合 7">
            <a:extLst>
              <a:ext uri="{FF2B5EF4-FFF2-40B4-BE49-F238E27FC236}">
                <a16:creationId xmlns:a16="http://schemas.microsoft.com/office/drawing/2014/main" id="{8BD96687-3072-47E3-9148-3F5949AD6A0E}"/>
              </a:ext>
            </a:extLst>
          </p:cNvPr>
          <p:cNvGrpSpPr>
            <a:grpSpLocks/>
          </p:cNvGrpSpPr>
          <p:nvPr/>
        </p:nvGrpSpPr>
        <p:grpSpPr bwMode="auto">
          <a:xfrm>
            <a:off x="0" y="6427788"/>
            <a:ext cx="9144000" cy="457200"/>
            <a:chOff x="0" y="6427599"/>
            <a:chExt cx="9144000" cy="457389"/>
          </a:xfrm>
        </p:grpSpPr>
        <p:pic>
          <p:nvPicPr>
            <p:cNvPr id="13348" name="Picture 27">
              <a:extLst>
                <a:ext uri="{FF2B5EF4-FFF2-40B4-BE49-F238E27FC236}">
                  <a16:creationId xmlns:a16="http://schemas.microsoft.com/office/drawing/2014/main" id="{AC3E85A4-9C6A-4588-B3B4-2551E41DA281}"/>
                </a:ext>
              </a:extLst>
            </p:cNvPr>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49" name="Picture 38">
              <a:extLst>
                <a:ext uri="{FF2B5EF4-FFF2-40B4-BE49-F238E27FC236}">
                  <a16:creationId xmlns:a16="http://schemas.microsoft.com/office/drawing/2014/main" id="{BBA88C10-6251-452C-AFAA-E37766DADA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3315" name="Picture 4">
            <a:extLst>
              <a:ext uri="{FF2B5EF4-FFF2-40B4-BE49-F238E27FC236}">
                <a16:creationId xmlns:a16="http://schemas.microsoft.com/office/drawing/2014/main" id="{4245DC02-60BE-47A8-9832-7CF2957C0E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Rectangle 2">
            <a:extLst>
              <a:ext uri="{FF2B5EF4-FFF2-40B4-BE49-F238E27FC236}">
                <a16:creationId xmlns:a16="http://schemas.microsoft.com/office/drawing/2014/main" id="{62438341-2AC3-4EC0-8527-7AAC138E9504}"/>
              </a:ext>
            </a:extLst>
          </p:cNvPr>
          <p:cNvSpPr>
            <a:spLocks noGrp="1" noChangeArrowheads="1"/>
          </p:cNvSpPr>
          <p:nvPr>
            <p:ph type="title" idx="4294967295"/>
          </p:nvPr>
        </p:nvSpPr>
        <p:spPr>
          <a:xfrm>
            <a:off x="66675" y="44450"/>
            <a:ext cx="6450013" cy="714375"/>
          </a:xfrm>
        </p:spPr>
        <p:txBody>
          <a:bodyPr/>
          <a:lstStyle/>
          <a:p>
            <a:pPr algn="l"/>
            <a:r>
              <a:rPr lang="zh-CN" altLang="en-US" sz="4000">
                <a:latin typeface="微软雅黑" panose="020B0503020204020204" pitchFamily="34" charset="-122"/>
                <a:ea typeface="微软雅黑" panose="020B0503020204020204" pitchFamily="34" charset="-122"/>
              </a:rPr>
              <a:t>云服务性能学术研究</a:t>
            </a:r>
          </a:p>
        </p:txBody>
      </p:sp>
      <p:sp>
        <p:nvSpPr>
          <p:cNvPr id="13317" name="灯片编号占位符 1">
            <a:extLst>
              <a:ext uri="{FF2B5EF4-FFF2-40B4-BE49-F238E27FC236}">
                <a16:creationId xmlns:a16="http://schemas.microsoft.com/office/drawing/2014/main" id="{ABBB55DF-958B-4AB4-9265-D8C1F756A76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17C2C4B-4445-44DC-88F7-6D34913E131F}" type="slidenum">
              <a:rPr lang="en-US" altLang="zh-CN" sz="2400" smtClean="0"/>
              <a:pPr>
                <a:spcBef>
                  <a:spcPct val="0"/>
                </a:spcBef>
                <a:buFontTx/>
                <a:buNone/>
              </a:pPr>
              <a:t>43</a:t>
            </a:fld>
            <a:endParaRPr lang="en-US" altLang="zh-CN" sz="2400"/>
          </a:p>
        </p:txBody>
      </p:sp>
      <p:graphicFrame>
        <p:nvGraphicFramePr>
          <p:cNvPr id="4" name="表格 3">
            <a:extLst>
              <a:ext uri="{FF2B5EF4-FFF2-40B4-BE49-F238E27FC236}">
                <a16:creationId xmlns:a16="http://schemas.microsoft.com/office/drawing/2014/main" id="{FA4A8B62-FB36-406B-89CF-4F60A35FFC59}"/>
              </a:ext>
            </a:extLst>
          </p:cNvPr>
          <p:cNvGraphicFramePr>
            <a:graphicFrameLocks noGrp="1"/>
          </p:cNvGraphicFramePr>
          <p:nvPr/>
        </p:nvGraphicFramePr>
        <p:xfrm>
          <a:off x="242888" y="995363"/>
          <a:ext cx="8686800" cy="5216941"/>
        </p:xfrm>
        <a:graphic>
          <a:graphicData uri="http://schemas.openxmlformats.org/drawingml/2006/table">
            <a:tbl>
              <a:tblPr firstRow="1" bandRow="1">
                <a:tableStyleId>{5C22544A-7EE6-4342-B048-85BDC9FD1C3A}</a:tableStyleId>
              </a:tblPr>
              <a:tblGrid>
                <a:gridCol w="728171">
                  <a:extLst>
                    <a:ext uri="{9D8B030D-6E8A-4147-A177-3AD203B41FA5}">
                      <a16:colId xmlns:a16="http://schemas.microsoft.com/office/drawing/2014/main" val="20000"/>
                    </a:ext>
                  </a:extLst>
                </a:gridCol>
                <a:gridCol w="6840909">
                  <a:extLst>
                    <a:ext uri="{9D8B030D-6E8A-4147-A177-3AD203B41FA5}">
                      <a16:colId xmlns:a16="http://schemas.microsoft.com/office/drawing/2014/main" val="20001"/>
                    </a:ext>
                  </a:extLst>
                </a:gridCol>
                <a:gridCol w="1117720">
                  <a:extLst>
                    <a:ext uri="{9D8B030D-6E8A-4147-A177-3AD203B41FA5}">
                      <a16:colId xmlns:a16="http://schemas.microsoft.com/office/drawing/2014/main" val="20002"/>
                    </a:ext>
                  </a:extLst>
                </a:gridCol>
              </a:tblGrid>
              <a:tr h="370741">
                <a:tc>
                  <a:txBody>
                    <a:bodyPr/>
                    <a:lstStyle/>
                    <a:p>
                      <a:pPr algn="ctr"/>
                      <a:r>
                        <a:rPr lang="zh-CN" altLang="en-US" sz="1800" dirty="0">
                          <a:latin typeface="微软雅黑" panose="020B0503020204020204" pitchFamily="34" charset="-122"/>
                          <a:ea typeface="微软雅黑" panose="020B0503020204020204" pitchFamily="34" charset="-122"/>
                        </a:rPr>
                        <a:t>年份</a:t>
                      </a:r>
                    </a:p>
                  </a:txBody>
                  <a:tcPr marL="91442" marR="91442" marT="45708" marB="45708" anchor="ctr"/>
                </a:tc>
                <a:tc>
                  <a:txBody>
                    <a:bodyPr/>
                    <a:lstStyle/>
                    <a:p>
                      <a:pPr algn="ctr"/>
                      <a:r>
                        <a:rPr lang="zh-CN" altLang="en-US" sz="1800" dirty="0">
                          <a:latin typeface="微软雅黑" panose="020B0503020204020204" pitchFamily="34" charset="-122"/>
                          <a:ea typeface="微软雅黑" panose="020B0503020204020204" pitchFamily="34" charset="-122"/>
                        </a:rPr>
                        <a:t>论文</a:t>
                      </a:r>
                    </a:p>
                  </a:txBody>
                  <a:tcPr marL="91442" marR="91442" marT="45708" marB="45708"/>
                </a:tc>
                <a:tc>
                  <a:txBody>
                    <a:bodyPr/>
                    <a:lstStyle/>
                    <a:p>
                      <a:pPr algn="ctr"/>
                      <a:r>
                        <a:rPr lang="zh-CN" altLang="en-US" sz="1800" dirty="0">
                          <a:latin typeface="微软雅黑" panose="020B0503020204020204" pitchFamily="34" charset="-122"/>
                          <a:ea typeface="微软雅黑" panose="020B0503020204020204" pitchFamily="34" charset="-122"/>
                        </a:rPr>
                        <a:t>引用次数</a:t>
                      </a:r>
                    </a:p>
                  </a:txBody>
                  <a:tcPr marL="91442" marR="91442" marT="45708" marB="45708" anchor="ctr"/>
                </a:tc>
                <a:extLst>
                  <a:ext uri="{0D108BD9-81ED-4DB2-BD59-A6C34878D82A}">
                    <a16:rowId xmlns:a16="http://schemas.microsoft.com/office/drawing/2014/main" val="10000"/>
                  </a:ext>
                </a:extLst>
              </a:tr>
              <a:tr h="914298">
                <a:tc>
                  <a:txBody>
                    <a:bodyPr/>
                    <a:lstStyle/>
                    <a:p>
                      <a:pPr algn="ctr"/>
                      <a:r>
                        <a:rPr lang="en-US" altLang="zh-CN" sz="1800" dirty="0"/>
                        <a:t>2011</a:t>
                      </a:r>
                      <a:endParaRPr lang="zh-CN" altLang="en-US" sz="1800" dirty="0"/>
                    </a:p>
                  </a:txBody>
                  <a:tcPr marL="91442" marR="91442" marT="45708" marB="45708" anchor="ctr"/>
                </a:tc>
                <a:tc>
                  <a:txBody>
                    <a:bodyPr/>
                    <a:lstStyle/>
                    <a:p>
                      <a:r>
                        <a:rPr lang="en-US" altLang="zh-CN" sz="1800" b="1" i="0" kern="1200" dirty="0">
                          <a:solidFill>
                            <a:schemeClr val="dk1"/>
                          </a:solidFill>
                          <a:effectLst/>
                          <a:latin typeface="+mn-lt"/>
                          <a:ea typeface="+mn-ea"/>
                          <a:cs typeface="+mn-cs"/>
                        </a:rPr>
                        <a:t>Performance analysis of cloud computing services for many-tasks scientific computing</a:t>
                      </a:r>
                      <a:r>
                        <a:rPr lang="en-US" altLang="zh-CN" sz="1800" b="0" i="1" kern="1200" dirty="0">
                          <a:solidFill>
                            <a:schemeClr val="dk1"/>
                          </a:solidFill>
                          <a:effectLst/>
                          <a:latin typeface="+mn-lt"/>
                          <a:ea typeface="+mn-ea"/>
                          <a:cs typeface="+mn-cs"/>
                        </a:rPr>
                        <a:t>, IEEE Transactions on Parallel and Distributed systems (TPDS)</a:t>
                      </a:r>
                      <a:endParaRPr lang="zh-CN" altLang="en-US" sz="1800" dirty="0"/>
                    </a:p>
                  </a:txBody>
                  <a:tcPr marL="91442" marR="91442" marT="45708" marB="45708" anchor="ctr"/>
                </a:tc>
                <a:tc>
                  <a:txBody>
                    <a:bodyPr/>
                    <a:lstStyle/>
                    <a:p>
                      <a:pPr algn="ctr"/>
                      <a:r>
                        <a:rPr lang="en-US" altLang="zh-CN" sz="1800" dirty="0"/>
                        <a:t>930</a:t>
                      </a:r>
                      <a:endParaRPr lang="zh-CN" altLang="en-US" sz="1800" dirty="0"/>
                    </a:p>
                  </a:txBody>
                  <a:tcPr marL="91442" marR="91442" marT="45708" marB="45708" anchor="ctr"/>
                </a:tc>
                <a:extLst>
                  <a:ext uri="{0D108BD9-81ED-4DB2-BD59-A6C34878D82A}">
                    <a16:rowId xmlns:a16="http://schemas.microsoft.com/office/drawing/2014/main" val="10001"/>
                  </a:ext>
                </a:extLst>
              </a:tr>
              <a:tr h="1188592">
                <a:tc>
                  <a:txBody>
                    <a:bodyPr/>
                    <a:lstStyle/>
                    <a:p>
                      <a:pPr algn="ctr"/>
                      <a:r>
                        <a:rPr lang="en-US" altLang="zh-CN" sz="1800" dirty="0"/>
                        <a:t>2010</a:t>
                      </a:r>
                      <a:endParaRPr lang="zh-CN" altLang="en-US" sz="1800" dirty="0"/>
                    </a:p>
                  </a:txBody>
                  <a:tcPr marL="91442" marR="91442" marT="45708" marB="45708" anchor="ctr"/>
                </a:tc>
                <a:tc>
                  <a:txBody>
                    <a:bodyPr/>
                    <a:lstStyle/>
                    <a:p>
                      <a:r>
                        <a:rPr lang="en-US" altLang="zh-CN" sz="1800" b="1" dirty="0"/>
                        <a:t>Performance analysis of high performance computing applications on the amazon web services cloud</a:t>
                      </a:r>
                      <a:r>
                        <a:rPr lang="en-US" altLang="zh-CN" sz="1800" dirty="0"/>
                        <a:t>, </a:t>
                      </a:r>
                      <a:r>
                        <a:rPr lang="en-US" altLang="zh-CN" sz="1800" i="1" dirty="0"/>
                        <a:t>IEEE International Conference on Cloud Computing Technology and Science (</a:t>
                      </a:r>
                      <a:r>
                        <a:rPr lang="en-US" altLang="zh-CN" sz="1800" i="1" dirty="0" err="1"/>
                        <a:t>CloudCom</a:t>
                      </a:r>
                      <a:r>
                        <a:rPr lang="en-US" altLang="zh-CN" sz="1800" i="1" dirty="0"/>
                        <a:t>)</a:t>
                      </a:r>
                      <a:endParaRPr lang="zh-CN" altLang="en-US" sz="1800" i="1" dirty="0"/>
                    </a:p>
                  </a:txBody>
                  <a:tcPr marL="91442" marR="91442" marT="45708" marB="45708"/>
                </a:tc>
                <a:tc>
                  <a:txBody>
                    <a:bodyPr/>
                    <a:lstStyle/>
                    <a:p>
                      <a:pPr algn="ctr"/>
                      <a:r>
                        <a:rPr lang="en-US" altLang="zh-CN" sz="1800" dirty="0"/>
                        <a:t>595</a:t>
                      </a:r>
                      <a:endParaRPr lang="zh-CN" altLang="en-US" sz="1800" dirty="0"/>
                    </a:p>
                  </a:txBody>
                  <a:tcPr marL="91442" marR="91442" marT="45708" marB="45708" anchor="ctr"/>
                </a:tc>
                <a:extLst>
                  <a:ext uri="{0D108BD9-81ED-4DB2-BD59-A6C34878D82A}">
                    <a16:rowId xmlns:a16="http://schemas.microsoft.com/office/drawing/2014/main" val="10002"/>
                  </a:ext>
                </a:extLst>
              </a:tr>
              <a:tr h="914298">
                <a:tc>
                  <a:txBody>
                    <a:bodyPr/>
                    <a:lstStyle/>
                    <a:p>
                      <a:pPr algn="ctr"/>
                      <a:r>
                        <a:rPr lang="en-US" altLang="zh-CN" sz="1800" dirty="0"/>
                        <a:t>2009</a:t>
                      </a:r>
                      <a:endParaRPr lang="zh-CN" altLang="en-US" sz="1800" dirty="0"/>
                    </a:p>
                  </a:txBody>
                  <a:tcPr marL="91442" marR="91442" marT="45708" marB="45708" anchor="ctr"/>
                </a:tc>
                <a:tc>
                  <a:txBody>
                    <a:bodyPr/>
                    <a:lstStyle/>
                    <a:p>
                      <a:r>
                        <a:rPr lang="en-US" altLang="zh-CN" sz="1800" b="1" dirty="0"/>
                        <a:t>A performance analysis of EC2 cloud computing services for scientific computing</a:t>
                      </a:r>
                      <a:r>
                        <a:rPr lang="en-US" altLang="zh-CN" sz="1800" dirty="0"/>
                        <a:t>, </a:t>
                      </a:r>
                      <a:r>
                        <a:rPr lang="en-US" altLang="zh-CN" sz="1800" i="1" dirty="0"/>
                        <a:t>International Conference on Cloud Computing (</a:t>
                      </a:r>
                      <a:r>
                        <a:rPr lang="en-US" altLang="zh-CN" sz="1800" i="1" dirty="0" err="1"/>
                        <a:t>CloudComp</a:t>
                      </a:r>
                      <a:r>
                        <a:rPr lang="en-US" altLang="zh-CN" sz="1800" i="1" dirty="0"/>
                        <a:t>)</a:t>
                      </a:r>
                      <a:endParaRPr lang="zh-CN" altLang="en-US" sz="1800" i="1" dirty="0"/>
                    </a:p>
                  </a:txBody>
                  <a:tcPr marL="91442" marR="91442" marT="45708" marB="45708"/>
                </a:tc>
                <a:tc>
                  <a:txBody>
                    <a:bodyPr/>
                    <a:lstStyle/>
                    <a:p>
                      <a:pPr algn="ctr"/>
                      <a:r>
                        <a:rPr lang="en-US" altLang="zh-CN" sz="1800" dirty="0"/>
                        <a:t>583</a:t>
                      </a:r>
                      <a:endParaRPr lang="zh-CN" altLang="en-US" sz="1800" dirty="0"/>
                    </a:p>
                  </a:txBody>
                  <a:tcPr marL="91442" marR="91442" marT="45708" marB="45708" anchor="ctr"/>
                </a:tc>
                <a:extLst>
                  <a:ext uri="{0D108BD9-81ED-4DB2-BD59-A6C34878D82A}">
                    <a16:rowId xmlns:a16="http://schemas.microsoft.com/office/drawing/2014/main" val="10003"/>
                  </a:ext>
                </a:extLst>
              </a:tr>
              <a:tr h="914298">
                <a:tc>
                  <a:txBody>
                    <a:bodyPr/>
                    <a:lstStyle/>
                    <a:p>
                      <a:pPr algn="ctr"/>
                      <a:r>
                        <a:rPr lang="en-US" altLang="zh-CN" sz="1800" dirty="0"/>
                        <a:t>2009</a:t>
                      </a:r>
                      <a:endParaRPr lang="zh-CN" altLang="en-US" sz="1800" dirty="0"/>
                    </a:p>
                  </a:txBody>
                  <a:tcPr marL="91442" marR="91442" marT="45708" marB="45708" anchor="ctr"/>
                </a:tc>
                <a:tc>
                  <a:txBody>
                    <a:bodyPr/>
                    <a:lstStyle/>
                    <a:p>
                      <a:r>
                        <a:rPr lang="en-US" altLang="zh-CN" sz="1800" b="1" dirty="0"/>
                        <a:t>High-performance cloud computing: A view of scientific applications</a:t>
                      </a:r>
                      <a:r>
                        <a:rPr lang="en-US" altLang="zh-CN" sz="1800" dirty="0"/>
                        <a:t>, </a:t>
                      </a:r>
                      <a:r>
                        <a:rPr lang="en-US" altLang="zh-CN" sz="1800" i="1" dirty="0"/>
                        <a:t>IEEE International Symposium on Pervasive Systems, Algorithms, and Networks (I-SPAN)</a:t>
                      </a:r>
                      <a:endParaRPr lang="zh-CN" altLang="en-US" sz="1800" i="1" dirty="0"/>
                    </a:p>
                  </a:txBody>
                  <a:tcPr marL="91442" marR="91442" marT="45708" marB="45708"/>
                </a:tc>
                <a:tc>
                  <a:txBody>
                    <a:bodyPr/>
                    <a:lstStyle/>
                    <a:p>
                      <a:pPr algn="ctr"/>
                      <a:r>
                        <a:rPr lang="en-US" altLang="zh-CN" sz="1800" dirty="0"/>
                        <a:t>499</a:t>
                      </a:r>
                      <a:endParaRPr lang="zh-CN" altLang="en-US" sz="1800" dirty="0"/>
                    </a:p>
                  </a:txBody>
                  <a:tcPr marL="91442" marR="91442" marT="45708" marB="45708" anchor="ctr"/>
                </a:tc>
                <a:extLst>
                  <a:ext uri="{0D108BD9-81ED-4DB2-BD59-A6C34878D82A}">
                    <a16:rowId xmlns:a16="http://schemas.microsoft.com/office/drawing/2014/main" val="10004"/>
                  </a:ext>
                </a:extLst>
              </a:tr>
              <a:tr h="914298">
                <a:tc>
                  <a:txBody>
                    <a:bodyPr/>
                    <a:lstStyle/>
                    <a:p>
                      <a:pPr algn="ctr"/>
                      <a:r>
                        <a:rPr lang="en-US" altLang="zh-CN" sz="1800" dirty="0"/>
                        <a:t>2011</a:t>
                      </a:r>
                      <a:endParaRPr lang="zh-CN" altLang="en-US" sz="1800" dirty="0"/>
                    </a:p>
                  </a:txBody>
                  <a:tcPr marL="91442" marR="91442" marT="45708" marB="45708" anchor="ctr"/>
                </a:tc>
                <a:tc>
                  <a:txBody>
                    <a:bodyPr/>
                    <a:lstStyle/>
                    <a:p>
                      <a:r>
                        <a:rPr lang="en-US" altLang="zh-CN" sz="1800" b="1" dirty="0"/>
                        <a:t>Performance analysis of cloud computing centers using m/g/m/m+ r queuing systems</a:t>
                      </a:r>
                      <a:r>
                        <a:rPr lang="en-US" altLang="zh-CN" sz="1800" b="0" i="1" kern="1200" dirty="0">
                          <a:solidFill>
                            <a:schemeClr val="dk1"/>
                          </a:solidFill>
                          <a:effectLst/>
                          <a:latin typeface="+mn-lt"/>
                          <a:ea typeface="+mn-ea"/>
                          <a:cs typeface="+mn-cs"/>
                        </a:rPr>
                        <a:t>, IEEE Transactions on Parallel and Distributed systems (TPDS)</a:t>
                      </a:r>
                      <a:endParaRPr lang="zh-CN" altLang="en-US" sz="1800" dirty="0"/>
                    </a:p>
                  </a:txBody>
                  <a:tcPr marL="91442" marR="91442" marT="45708" marB="45708"/>
                </a:tc>
                <a:tc>
                  <a:txBody>
                    <a:bodyPr/>
                    <a:lstStyle/>
                    <a:p>
                      <a:pPr algn="ctr"/>
                      <a:r>
                        <a:rPr lang="en-US" altLang="zh-CN" sz="1800" dirty="0"/>
                        <a:t>343</a:t>
                      </a:r>
                      <a:endParaRPr lang="zh-CN" altLang="en-US" sz="1800" dirty="0"/>
                    </a:p>
                  </a:txBody>
                  <a:tcPr marL="91442" marR="91442" marT="45708" marB="45708"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487154866"/>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
          <p:cNvGrpSpPr>
            <a:grpSpLocks/>
          </p:cNvGrpSpPr>
          <p:nvPr/>
        </p:nvGrpSpPr>
        <p:grpSpPr bwMode="auto">
          <a:xfrm>
            <a:off x="0" y="6427788"/>
            <a:ext cx="9144000" cy="457200"/>
            <a:chOff x="0" y="6427599"/>
            <a:chExt cx="9144000" cy="457389"/>
          </a:xfrm>
        </p:grpSpPr>
        <p:pic>
          <p:nvPicPr>
            <p:cNvPr id="7198"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1" name="Picture 27"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ectangle 2"/>
          <p:cNvSpPr>
            <a:spLocks noGrp="1" noChangeArrowheads="1"/>
          </p:cNvSpPr>
          <p:nvPr>
            <p:ph type="title" idx="4294967295"/>
          </p:nvPr>
        </p:nvSpPr>
        <p:spPr>
          <a:xfrm>
            <a:off x="215900" y="96838"/>
            <a:ext cx="4114800" cy="631825"/>
          </a:xfrm>
        </p:spPr>
        <p:txBody>
          <a:bodyPr>
            <a:noAutofit/>
          </a:bodyPr>
          <a:lstStyle/>
          <a:p>
            <a:pPr algn="l">
              <a:defRPr/>
            </a:pPr>
            <a:r>
              <a:rPr lang="zh-CN" altLang="en-US" sz="4000" dirty="0">
                <a:latin typeface="微软雅黑" panose="020B0503020204020204" pitchFamily="34" charset="-122"/>
                <a:ea typeface="微软雅黑" panose="020B0503020204020204" pitchFamily="34" charset="-122"/>
              </a:rPr>
              <a:t>提纲</a:t>
            </a:r>
            <a:endParaRPr lang="en-US" sz="40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17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D8132A0-F2CC-45CB-AB52-A2A3B94C1B71}" type="slidenum">
              <a:rPr lang="en-US" altLang="zh-CN" sz="2400" smtClean="0">
                <a:latin typeface="微软雅黑" panose="020B0503020204020204" pitchFamily="34" charset="-122"/>
                <a:ea typeface="微软雅黑" panose="020B0503020204020204" pitchFamily="34" charset="-122"/>
              </a:rPr>
              <a:pPr>
                <a:spcBef>
                  <a:spcPct val="0"/>
                </a:spcBef>
                <a:buFontTx/>
                <a:buNone/>
              </a:pPr>
              <a:t>44</a:t>
            </a:fld>
            <a:endParaRPr lang="en-US" altLang="zh-CN" sz="2400">
              <a:latin typeface="微软雅黑" panose="020B0503020204020204" pitchFamily="34" charset="-122"/>
              <a:ea typeface="微软雅黑" panose="020B0503020204020204" pitchFamily="34" charset="-122"/>
            </a:endParaRPr>
          </a:p>
        </p:txBody>
      </p:sp>
      <p:grpSp>
        <p:nvGrpSpPr>
          <p:cNvPr id="32" name="Group 32"/>
          <p:cNvGrpSpPr>
            <a:grpSpLocks/>
          </p:cNvGrpSpPr>
          <p:nvPr/>
        </p:nvGrpSpPr>
        <p:grpSpPr bwMode="auto">
          <a:xfrm>
            <a:off x="2042120" y="2907853"/>
            <a:ext cx="5410200" cy="665163"/>
            <a:chOff x="1152" y="1179"/>
            <a:chExt cx="3408" cy="419"/>
          </a:xfrm>
        </p:grpSpPr>
        <p:grpSp>
          <p:nvGrpSpPr>
            <p:cNvPr id="33" name="Group 3"/>
            <p:cNvGrpSpPr>
              <a:grpSpLocks/>
            </p:cNvGrpSpPr>
            <p:nvPr/>
          </p:nvGrpSpPr>
          <p:grpSpPr bwMode="auto">
            <a:xfrm>
              <a:off x="1152" y="1179"/>
              <a:ext cx="480" cy="419"/>
              <a:chOff x="1110" y="2656"/>
              <a:chExt cx="1549" cy="1351"/>
            </a:xfrm>
          </p:grpSpPr>
          <p:sp>
            <p:nvSpPr>
              <p:cNvPr id="37"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th-TH" altLang="zh-CN" sz="1800">
                  <a:latin typeface="微软雅黑" panose="020B0503020204020204" pitchFamily="34" charset="-122"/>
                  <a:ea typeface="微软雅黑" panose="020B0503020204020204" pitchFamily="34" charset="-122"/>
                </a:endParaRPr>
              </a:p>
            </p:txBody>
          </p:sp>
          <p:sp>
            <p:nvSpPr>
              <p:cNvPr id="38"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th-TH" altLang="zh-CN" sz="1800">
                  <a:latin typeface="微软雅黑" panose="020B0503020204020204" pitchFamily="34" charset="-122"/>
                  <a:ea typeface="微软雅黑" panose="020B0503020204020204" pitchFamily="34" charset="-122"/>
                </a:endParaRPr>
              </a:p>
            </p:txBody>
          </p:sp>
          <p:sp>
            <p:nvSpPr>
              <p:cNvPr id="39" name="AutoShape 6"/>
              <p:cNvSpPr>
                <a:spLocks noChangeArrowheads="1"/>
              </p:cNvSpPr>
              <p:nvPr/>
            </p:nvSpPr>
            <p:spPr bwMode="gray">
              <a:xfrm>
                <a:off x="1200" y="2736"/>
                <a:ext cx="1350" cy="1168"/>
              </a:xfrm>
              <a:prstGeom prst="hexagon">
                <a:avLst>
                  <a:gd name="adj" fmla="val 28896"/>
                  <a:gd name="vf" fmla="val 115470"/>
                </a:avLst>
              </a:prstGeom>
              <a:solidFill>
                <a:srgbClr val="33A9C8">
                  <a:alpha val="87450"/>
                </a:srgbClr>
              </a:solidFill>
              <a:ln w="0">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th-TH" altLang="zh-CN" sz="1800">
                  <a:latin typeface="微软雅黑" panose="020B0503020204020204" pitchFamily="34" charset="-122"/>
                  <a:ea typeface="微软雅黑" panose="020B0503020204020204" pitchFamily="34" charset="-122"/>
                </a:endParaRPr>
              </a:p>
            </p:txBody>
          </p:sp>
        </p:grpSp>
        <p:sp>
          <p:nvSpPr>
            <p:cNvPr id="34" name="Line 11"/>
            <p:cNvSpPr>
              <a:spLocks noChangeShapeType="1"/>
            </p:cNvSpPr>
            <p:nvPr/>
          </p:nvSpPr>
          <p:spPr bwMode="auto">
            <a:xfrm>
              <a:off x="1536" y="1563"/>
              <a:ext cx="3024"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5" name="Text Box 12"/>
            <p:cNvSpPr txBox="1">
              <a:spLocks noChangeArrowheads="1"/>
            </p:cNvSpPr>
            <p:nvPr/>
          </p:nvSpPr>
          <p:spPr bwMode="auto">
            <a:xfrm>
              <a:off x="2047" y="1227"/>
              <a:ext cx="1742" cy="291"/>
            </a:xfrm>
            <a:prstGeom prst="rect">
              <a:avLst/>
            </a:prstGeom>
            <a:noFill/>
            <a:ln w="9525" algn="ctr">
              <a:noFill/>
              <a:miter lim="800000"/>
              <a:headEnd/>
              <a:tailEnd/>
            </a:ln>
            <a:effectLst/>
          </p:spPr>
          <p:txBody>
            <a:bodyPr wrap="square">
              <a:spAutoFit/>
            </a:bodyPr>
            <a:lstStyle/>
            <a:p>
              <a:pPr algn="ctr" fontAlgn="auto">
                <a:spcBef>
                  <a:spcPts val="0"/>
                </a:spcBef>
                <a:spcAft>
                  <a:spcPts val="0"/>
                </a:spcAft>
                <a:defRPr/>
              </a:pPr>
              <a:r>
                <a:rPr lang="zh-CN" altLang="en-US"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课程组织和规划</a:t>
              </a:r>
              <a:endParaRPr lang="en-US" altLang="zh-CN" sz="2400"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6" name="Text Box 13"/>
            <p:cNvSpPr txBox="1">
              <a:spLocks noChangeArrowheads="1"/>
            </p:cNvSpPr>
            <p:nvPr/>
          </p:nvSpPr>
          <p:spPr bwMode="gray">
            <a:xfrm>
              <a:off x="1272" y="1274"/>
              <a:ext cx="230"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FontTx/>
                <a:buNone/>
              </a:pPr>
              <a:r>
                <a:rPr lang="en-US" altLang="zh-CN" sz="2400" dirty="0">
                  <a:latin typeface="微软雅黑" panose="020B0503020204020204" pitchFamily="34" charset="-122"/>
                  <a:ea typeface="微软雅黑" panose="020B0503020204020204" pitchFamily="34" charset="-122"/>
                </a:rPr>
                <a:t>4</a:t>
              </a:r>
            </a:p>
          </p:txBody>
        </p:sp>
      </p:grpSp>
    </p:spTree>
    <p:extLst>
      <p:ext uri="{BB962C8B-B14F-4D97-AF65-F5344CB8AC3E}">
        <p14:creationId xmlns:p14="http://schemas.microsoft.com/office/powerpoint/2010/main" val="3566404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2" name="组合 27">
            <a:extLst>
              <a:ext uri="{FF2B5EF4-FFF2-40B4-BE49-F238E27FC236}">
                <a16:creationId xmlns:a16="http://schemas.microsoft.com/office/drawing/2014/main" id="{A2693DA4-C0B2-47C8-A611-136DF493195E}"/>
              </a:ext>
            </a:extLst>
          </p:cNvPr>
          <p:cNvGrpSpPr>
            <a:grpSpLocks/>
          </p:cNvGrpSpPr>
          <p:nvPr/>
        </p:nvGrpSpPr>
        <p:grpSpPr bwMode="auto">
          <a:xfrm>
            <a:off x="0" y="6427788"/>
            <a:ext cx="9144000" cy="457200"/>
            <a:chOff x="0" y="6427599"/>
            <a:chExt cx="9144000" cy="457389"/>
          </a:xfrm>
        </p:grpSpPr>
        <p:pic>
          <p:nvPicPr>
            <p:cNvPr id="25746" name="Picture 27">
              <a:extLst>
                <a:ext uri="{FF2B5EF4-FFF2-40B4-BE49-F238E27FC236}">
                  <a16:creationId xmlns:a16="http://schemas.microsoft.com/office/drawing/2014/main" id="{431370A1-5CD6-4331-B248-FB2117CD7A88}"/>
                </a:ext>
              </a:extLst>
            </p:cNvPr>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47" name="Picture 38">
              <a:extLst>
                <a:ext uri="{FF2B5EF4-FFF2-40B4-BE49-F238E27FC236}">
                  <a16:creationId xmlns:a16="http://schemas.microsoft.com/office/drawing/2014/main" id="{3B9A5669-AC99-44BD-87A9-BB55D55906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603" name="Picture 8">
            <a:extLst>
              <a:ext uri="{FF2B5EF4-FFF2-40B4-BE49-F238E27FC236}">
                <a16:creationId xmlns:a16="http://schemas.microsoft.com/office/drawing/2014/main" id="{6B8A607F-04BE-4B05-9769-9FA9CBA979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灯片编号占位符 1">
            <a:extLst>
              <a:ext uri="{FF2B5EF4-FFF2-40B4-BE49-F238E27FC236}">
                <a16:creationId xmlns:a16="http://schemas.microsoft.com/office/drawing/2014/main" id="{9F5F6B3C-A86E-4E42-9A69-E9ED93F4FB2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4DC7FCB-2B8B-43EA-A9C7-E8A642FF2BFE}" type="slidenum">
              <a:rPr lang="en-US" altLang="zh-CN" sz="2400" smtClean="0"/>
              <a:pPr>
                <a:spcBef>
                  <a:spcPct val="0"/>
                </a:spcBef>
                <a:buFontTx/>
                <a:buNone/>
              </a:pPr>
              <a:t>45</a:t>
            </a:fld>
            <a:endParaRPr lang="en-US" altLang="zh-CN" sz="2400"/>
          </a:p>
        </p:txBody>
      </p:sp>
      <p:sp>
        <p:nvSpPr>
          <p:cNvPr id="11" name="Rectangle 2">
            <a:extLst>
              <a:ext uri="{FF2B5EF4-FFF2-40B4-BE49-F238E27FC236}">
                <a16:creationId xmlns:a16="http://schemas.microsoft.com/office/drawing/2014/main" id="{5A5C1CCC-8EAD-4CAF-A230-7079FF9A861B}"/>
              </a:ext>
            </a:extLst>
          </p:cNvPr>
          <p:cNvSpPr txBox="1">
            <a:spLocks noChangeArrowheads="1"/>
          </p:cNvSpPr>
          <p:nvPr/>
        </p:nvSpPr>
        <p:spPr bwMode="auto">
          <a:xfrm>
            <a:off x="34925" y="96838"/>
            <a:ext cx="8929688" cy="631825"/>
          </a:xfrm>
          <a:prstGeom prst="rect">
            <a:avLst/>
          </a:prstGeom>
          <a:no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宋体"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a:defRPr/>
            </a:pPr>
            <a:r>
              <a:rPr lang="zh-CN" altLang="en-US" sz="4000" kern="0" dirty="0">
                <a:latin typeface="微软雅黑" panose="020B0503020204020204" pitchFamily="34" charset="-122"/>
                <a:ea typeface="微软雅黑" panose="020B0503020204020204" pitchFamily="34" charset="-122"/>
              </a:rPr>
              <a:t>教学大纲（</a:t>
            </a:r>
            <a:r>
              <a:rPr lang="en-US" altLang="zh-CN" sz="4000" kern="0" dirty="0">
                <a:latin typeface="微软雅黑" panose="020B0503020204020204" pitchFamily="34" charset="-122"/>
                <a:ea typeface="微软雅黑" panose="020B0503020204020204" pitchFamily="34" charset="-122"/>
              </a:rPr>
              <a:t>32</a:t>
            </a:r>
            <a:r>
              <a:rPr lang="zh-CN" altLang="en-US" sz="4000" kern="0" dirty="0">
                <a:latin typeface="微软雅黑" panose="020B0503020204020204" pitchFamily="34" charset="-122"/>
                <a:ea typeface="微软雅黑" panose="020B0503020204020204" pitchFamily="34" charset="-122"/>
              </a:rPr>
              <a:t>学时）</a:t>
            </a:r>
            <a:endParaRPr lang="en-US" sz="4000" kern="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7C98A13B-5F4E-47C0-8458-B3A4CDA5139F}"/>
              </a:ext>
            </a:extLst>
          </p:cNvPr>
          <p:cNvGraphicFramePr>
            <a:graphicFrameLocks noGrp="1"/>
          </p:cNvGraphicFramePr>
          <p:nvPr/>
        </p:nvGraphicFramePr>
        <p:xfrm>
          <a:off x="468313" y="1017588"/>
          <a:ext cx="8229599" cy="5191550"/>
        </p:xfrm>
        <a:graphic>
          <a:graphicData uri="http://schemas.openxmlformats.org/drawingml/2006/table">
            <a:tbl>
              <a:tblPr firstRow="1" firstCol="1" bandRow="1">
                <a:tableStyleId>{5C22544A-7EE6-4342-B048-85BDC9FD1C3A}</a:tableStyleId>
              </a:tblPr>
              <a:tblGrid>
                <a:gridCol w="720080">
                  <a:extLst>
                    <a:ext uri="{9D8B030D-6E8A-4147-A177-3AD203B41FA5}">
                      <a16:colId xmlns:a16="http://schemas.microsoft.com/office/drawing/2014/main" val="20000"/>
                    </a:ext>
                  </a:extLst>
                </a:gridCol>
                <a:gridCol w="2304256">
                  <a:extLst>
                    <a:ext uri="{9D8B030D-6E8A-4147-A177-3AD203B41FA5}">
                      <a16:colId xmlns:a16="http://schemas.microsoft.com/office/drawing/2014/main" val="20001"/>
                    </a:ext>
                  </a:extLst>
                </a:gridCol>
                <a:gridCol w="1872208">
                  <a:extLst>
                    <a:ext uri="{9D8B030D-6E8A-4147-A177-3AD203B41FA5}">
                      <a16:colId xmlns:a16="http://schemas.microsoft.com/office/drawing/2014/main" val="20002"/>
                    </a:ext>
                  </a:extLst>
                </a:gridCol>
                <a:gridCol w="864096">
                  <a:extLst>
                    <a:ext uri="{9D8B030D-6E8A-4147-A177-3AD203B41FA5}">
                      <a16:colId xmlns:a16="http://schemas.microsoft.com/office/drawing/2014/main" val="20003"/>
                    </a:ext>
                  </a:extLst>
                </a:gridCol>
                <a:gridCol w="1161101">
                  <a:extLst>
                    <a:ext uri="{9D8B030D-6E8A-4147-A177-3AD203B41FA5}">
                      <a16:colId xmlns:a16="http://schemas.microsoft.com/office/drawing/2014/main" val="20004"/>
                    </a:ext>
                  </a:extLst>
                </a:gridCol>
                <a:gridCol w="1307858">
                  <a:extLst>
                    <a:ext uri="{9D8B030D-6E8A-4147-A177-3AD203B41FA5}">
                      <a16:colId xmlns:a16="http://schemas.microsoft.com/office/drawing/2014/main" val="20005"/>
                    </a:ext>
                  </a:extLst>
                </a:gridCol>
              </a:tblGrid>
              <a:tr h="213342">
                <a:tc rowSpan="2">
                  <a:txBody>
                    <a:bodyPr/>
                    <a:lstStyle/>
                    <a:p>
                      <a:pPr algn="ctr">
                        <a:spcAft>
                          <a:spcPts val="0"/>
                        </a:spcAft>
                      </a:pPr>
                      <a:r>
                        <a:rPr lang="zh-CN" sz="1400" b="0" kern="100" dirty="0">
                          <a:effectLst/>
                          <a:latin typeface="微软雅黑" panose="020B0503020204020204" pitchFamily="34" charset="-122"/>
                          <a:ea typeface="微软雅黑" panose="020B0503020204020204" pitchFamily="34" charset="-122"/>
                        </a:rPr>
                        <a:t>第几讲</a:t>
                      </a:r>
                    </a:p>
                  </a:txBody>
                  <a:tcPr marL="62706" marR="62706" marT="0" marB="0"/>
                </a:tc>
                <a:tc rowSpan="2">
                  <a:txBody>
                    <a:bodyPr/>
                    <a:lstStyle/>
                    <a:p>
                      <a:pPr algn="ctr">
                        <a:spcAft>
                          <a:spcPts val="0"/>
                        </a:spcAft>
                      </a:pPr>
                      <a:r>
                        <a:rPr lang="zh-CN" sz="1400" b="0" kern="100" dirty="0">
                          <a:effectLst/>
                          <a:latin typeface="微软雅黑" panose="020B0503020204020204" pitchFamily="34" charset="-122"/>
                          <a:ea typeface="微软雅黑" panose="020B0503020204020204" pitchFamily="34" charset="-122"/>
                        </a:rPr>
                        <a:t>主要内容</a:t>
                      </a:r>
                    </a:p>
                  </a:txBody>
                  <a:tcPr marL="62706" marR="62706" marT="0" marB="0"/>
                </a:tc>
                <a:tc rowSpan="2">
                  <a:txBody>
                    <a:bodyPr/>
                    <a:lstStyle/>
                    <a:p>
                      <a:pPr algn="ctr">
                        <a:spcAft>
                          <a:spcPts val="0"/>
                        </a:spcAft>
                      </a:pPr>
                      <a:r>
                        <a:rPr lang="zh-CN" sz="1400" b="0" kern="100" dirty="0">
                          <a:effectLst/>
                          <a:latin typeface="微软雅黑" panose="020B0503020204020204" pitchFamily="34" charset="-122"/>
                          <a:ea typeface="微软雅黑" panose="020B0503020204020204" pitchFamily="34" charset="-122"/>
                        </a:rPr>
                        <a:t>教学要素</a:t>
                      </a:r>
                      <a:endParaRPr lang="zh-CN" sz="1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rowSpan="2">
                  <a:txBody>
                    <a:bodyPr/>
                    <a:lstStyle/>
                    <a:p>
                      <a:pPr algn="ctr">
                        <a:spcAft>
                          <a:spcPts val="0"/>
                        </a:spcAft>
                      </a:pPr>
                      <a:r>
                        <a:rPr lang="zh-CN" sz="1400" b="0" kern="100" dirty="0">
                          <a:effectLst/>
                          <a:latin typeface="微软雅黑" panose="020B0503020204020204" pitchFamily="34" charset="-122"/>
                          <a:ea typeface="微软雅黑" panose="020B0503020204020204" pitchFamily="34" charset="-122"/>
                        </a:rPr>
                        <a:t>教学时数</a:t>
                      </a:r>
                    </a:p>
                  </a:txBody>
                  <a:tcPr marL="62706" marR="62706" marT="0" marB="0"/>
                </a:tc>
                <a:tc gridSpan="2">
                  <a:txBody>
                    <a:bodyPr/>
                    <a:lstStyle/>
                    <a:p>
                      <a:pPr algn="ctr">
                        <a:spcAft>
                          <a:spcPts val="0"/>
                        </a:spcAft>
                      </a:pPr>
                      <a:r>
                        <a:rPr lang="zh-CN" sz="1400" b="0" kern="100">
                          <a:effectLst/>
                          <a:latin typeface="微软雅黑" panose="020B0503020204020204" pitchFamily="34" charset="-122"/>
                          <a:ea typeface="微软雅黑" panose="020B0503020204020204" pitchFamily="34" charset="-122"/>
                        </a:rPr>
                        <a:t>课外学时（与每讲对应）</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hMerge="1">
                  <a:txBody>
                    <a:bodyPr/>
                    <a:lstStyle/>
                    <a:p>
                      <a:endParaRPr lang="zh-CN" altLang="en-US"/>
                    </a:p>
                  </a:txBody>
                  <a:tcPr/>
                </a:tc>
                <a:extLst>
                  <a:ext uri="{0D108BD9-81ED-4DB2-BD59-A6C34878D82A}">
                    <a16:rowId xmlns:a16="http://schemas.microsoft.com/office/drawing/2014/main" val="10000"/>
                  </a:ext>
                </a:extLst>
              </a:tr>
              <a:tr h="253790">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sz="1400" b="0" kern="100" dirty="0">
                          <a:effectLst/>
                          <a:latin typeface="微软雅黑" panose="020B0503020204020204" pitchFamily="34" charset="-122"/>
                          <a:ea typeface="微软雅黑" panose="020B0503020204020204" pitchFamily="34" charset="-122"/>
                        </a:rPr>
                        <a:t>活动</a:t>
                      </a:r>
                    </a:p>
                  </a:txBody>
                  <a:tcPr marL="62706" marR="62706" marT="0" marB="0"/>
                </a:tc>
                <a:tc>
                  <a:txBody>
                    <a:bodyPr/>
                    <a:lstStyle/>
                    <a:p>
                      <a:pPr algn="ctr">
                        <a:spcAft>
                          <a:spcPts val="0"/>
                        </a:spcAft>
                      </a:pPr>
                      <a:r>
                        <a:rPr lang="zh-CN" sz="1100" b="0" kern="0" dirty="0">
                          <a:effectLst/>
                          <a:latin typeface="微软雅黑" panose="020B0503020204020204" pitchFamily="34" charset="-122"/>
                          <a:ea typeface="微软雅黑" panose="020B0503020204020204" pitchFamily="34" charset="-122"/>
                        </a:rPr>
                        <a:t>（阿拉伯数字）</a:t>
                      </a:r>
                      <a:endParaRPr lang="zh-CN" sz="1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extLst>
                  <a:ext uri="{0D108BD9-81ED-4DB2-BD59-A6C34878D82A}">
                    <a16:rowId xmlns:a16="http://schemas.microsoft.com/office/drawing/2014/main" val="10001"/>
                  </a:ext>
                </a:extLst>
              </a:tr>
              <a:tr h="274296">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1</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rPr>
                        <a:t>课程简介</a:t>
                      </a:r>
                      <a:endParaRPr 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讲授</a:t>
                      </a:r>
                      <a:r>
                        <a:rPr lang="en-US" sz="1100" b="0" kern="0">
                          <a:effectLst/>
                          <a:latin typeface="微软雅黑" panose="020B0503020204020204" pitchFamily="34" charset="-122"/>
                          <a:ea typeface="微软雅黑" panose="020B0503020204020204" pitchFamily="34" charset="-122"/>
                        </a:rPr>
                        <a:t>(LEC)</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2</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阅读、听说</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4</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extLst>
                  <a:ext uri="{0D108BD9-81ED-4DB2-BD59-A6C34878D82A}">
                    <a16:rowId xmlns:a16="http://schemas.microsoft.com/office/drawing/2014/main" val="10002"/>
                  </a:ext>
                </a:extLst>
              </a:tr>
              <a:tr h="274296">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2</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400" b="1" kern="100" dirty="0">
                          <a:effectLst/>
                          <a:latin typeface="微软雅黑" panose="020B0503020204020204" pitchFamily="34" charset="-122"/>
                          <a:ea typeface="微软雅黑" panose="020B0503020204020204" pitchFamily="34" charset="-122"/>
                        </a:rPr>
                        <a:t>Linux</a:t>
                      </a:r>
                      <a:r>
                        <a:rPr lang="zh-CN" sz="1400" b="1" kern="100" dirty="0">
                          <a:effectLst/>
                          <a:latin typeface="微软雅黑" panose="020B0503020204020204" pitchFamily="34" charset="-122"/>
                          <a:ea typeface="微软雅黑" panose="020B0503020204020204" pitchFamily="34" charset="-122"/>
                        </a:rPr>
                        <a:t>操作系统</a:t>
                      </a:r>
                      <a:endParaRPr 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讲授</a:t>
                      </a:r>
                      <a:r>
                        <a:rPr lang="en-US" sz="1100" b="0" kern="0">
                          <a:effectLst/>
                          <a:latin typeface="微软雅黑" panose="020B0503020204020204" pitchFamily="34" charset="-122"/>
                          <a:ea typeface="微软雅黑" panose="020B0503020204020204" pitchFamily="34" charset="-122"/>
                        </a:rPr>
                        <a:t>(LEC)</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2</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阅读、听说</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4</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extLst>
                  <a:ext uri="{0D108BD9-81ED-4DB2-BD59-A6C34878D82A}">
                    <a16:rowId xmlns:a16="http://schemas.microsoft.com/office/drawing/2014/main" val="10003"/>
                  </a:ext>
                </a:extLst>
              </a:tr>
              <a:tr h="274296">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3</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rPr>
                        <a:t>虚拟化与模拟器</a:t>
                      </a:r>
                      <a:endParaRPr 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讲授</a:t>
                      </a:r>
                      <a:r>
                        <a:rPr lang="en-US" sz="1100" b="0" kern="0">
                          <a:effectLst/>
                          <a:latin typeface="微软雅黑" panose="020B0503020204020204" pitchFamily="34" charset="-122"/>
                          <a:ea typeface="微软雅黑" panose="020B0503020204020204" pitchFamily="34" charset="-122"/>
                        </a:rPr>
                        <a:t>(LEC)</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2</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阅读、听说</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4</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extLst>
                  <a:ext uri="{0D108BD9-81ED-4DB2-BD59-A6C34878D82A}">
                    <a16:rowId xmlns:a16="http://schemas.microsoft.com/office/drawing/2014/main" val="10004"/>
                  </a:ext>
                </a:extLst>
              </a:tr>
              <a:tr h="274296">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4</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rPr>
                        <a:t>性能分析工具链</a:t>
                      </a:r>
                      <a:endParaRPr 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讲授</a:t>
                      </a:r>
                      <a:r>
                        <a:rPr lang="en-US" sz="1100" b="0" kern="0">
                          <a:effectLst/>
                          <a:latin typeface="微软雅黑" panose="020B0503020204020204" pitchFamily="34" charset="-122"/>
                          <a:ea typeface="微软雅黑" panose="020B0503020204020204" pitchFamily="34" charset="-122"/>
                        </a:rPr>
                        <a:t>(LEC)</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2</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阅读、听说</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4</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extLst>
                  <a:ext uri="{0D108BD9-81ED-4DB2-BD59-A6C34878D82A}">
                    <a16:rowId xmlns:a16="http://schemas.microsoft.com/office/drawing/2014/main" val="10005"/>
                  </a:ext>
                </a:extLst>
              </a:tr>
              <a:tr h="274296">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5</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400" b="1" kern="100">
                          <a:effectLst/>
                          <a:latin typeface="微软雅黑" panose="020B0503020204020204" pitchFamily="34" charset="-122"/>
                          <a:ea typeface="微软雅黑" panose="020B0503020204020204" pitchFamily="34" charset="-122"/>
                        </a:rPr>
                        <a:t>云服务性能指标框架</a:t>
                      </a:r>
                      <a:endParaRPr lang="zh-CN" sz="1400" b="1"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讲授</a:t>
                      </a:r>
                      <a:r>
                        <a:rPr lang="en-US" sz="1100" b="0" kern="0">
                          <a:effectLst/>
                          <a:latin typeface="微软雅黑" panose="020B0503020204020204" pitchFamily="34" charset="-122"/>
                          <a:ea typeface="微软雅黑" panose="020B0503020204020204" pitchFamily="34" charset="-122"/>
                        </a:rPr>
                        <a:t>(LEC)</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2</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阅读、听说</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4</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extLst>
                  <a:ext uri="{0D108BD9-81ED-4DB2-BD59-A6C34878D82A}">
                    <a16:rowId xmlns:a16="http://schemas.microsoft.com/office/drawing/2014/main" val="10006"/>
                  </a:ext>
                </a:extLst>
              </a:tr>
              <a:tr h="274296">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6</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rPr>
                        <a:t>处理器与内存性能</a:t>
                      </a:r>
                      <a:endParaRPr 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讲授</a:t>
                      </a:r>
                      <a:r>
                        <a:rPr lang="en-US" sz="1100" b="0" kern="0">
                          <a:effectLst/>
                          <a:latin typeface="微软雅黑" panose="020B0503020204020204" pitchFamily="34" charset="-122"/>
                          <a:ea typeface="微软雅黑" panose="020B0503020204020204" pitchFamily="34" charset="-122"/>
                        </a:rPr>
                        <a:t>(LEC)</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2</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阅读、听说</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4</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extLst>
                  <a:ext uri="{0D108BD9-81ED-4DB2-BD59-A6C34878D82A}">
                    <a16:rowId xmlns:a16="http://schemas.microsoft.com/office/drawing/2014/main" val="10007"/>
                  </a:ext>
                </a:extLst>
              </a:tr>
              <a:tr h="274296">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7</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rPr>
                        <a:t>磁盘与文件系统性能</a:t>
                      </a:r>
                      <a:endParaRPr 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讲授</a:t>
                      </a:r>
                      <a:r>
                        <a:rPr lang="en-US" sz="1100" b="0" kern="0">
                          <a:effectLst/>
                          <a:latin typeface="微软雅黑" panose="020B0503020204020204" pitchFamily="34" charset="-122"/>
                          <a:ea typeface="微软雅黑" panose="020B0503020204020204" pitchFamily="34" charset="-122"/>
                        </a:rPr>
                        <a:t>(LEC)</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2</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阅读、听说</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4</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extLst>
                  <a:ext uri="{0D108BD9-81ED-4DB2-BD59-A6C34878D82A}">
                    <a16:rowId xmlns:a16="http://schemas.microsoft.com/office/drawing/2014/main" val="10008"/>
                  </a:ext>
                </a:extLst>
              </a:tr>
              <a:tr h="274296">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8</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rPr>
                        <a:t>期中考试（开卷）</a:t>
                      </a:r>
                      <a:endParaRPr 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讲授</a:t>
                      </a:r>
                      <a:r>
                        <a:rPr lang="en-US" sz="1100" b="0" kern="0">
                          <a:effectLst/>
                          <a:latin typeface="微软雅黑" panose="020B0503020204020204" pitchFamily="34" charset="-122"/>
                          <a:ea typeface="微软雅黑" panose="020B0503020204020204" pitchFamily="34" charset="-122"/>
                        </a:rPr>
                        <a:t>(LEC)</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2</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自学</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4</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extLst>
                  <a:ext uri="{0D108BD9-81ED-4DB2-BD59-A6C34878D82A}">
                    <a16:rowId xmlns:a16="http://schemas.microsoft.com/office/drawing/2014/main" val="10009"/>
                  </a:ext>
                </a:extLst>
              </a:tr>
              <a:tr h="274296">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9</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rPr>
                        <a:t>网络通信性能</a:t>
                      </a:r>
                      <a:endParaRPr 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讲授</a:t>
                      </a:r>
                      <a:r>
                        <a:rPr lang="en-US" sz="1100" b="0" kern="0">
                          <a:effectLst/>
                          <a:latin typeface="微软雅黑" panose="020B0503020204020204" pitchFamily="34" charset="-122"/>
                          <a:ea typeface="微软雅黑" panose="020B0503020204020204" pitchFamily="34" charset="-122"/>
                        </a:rPr>
                        <a:t>(LEC)</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2</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阅读、听说</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4</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extLst>
                  <a:ext uri="{0D108BD9-81ED-4DB2-BD59-A6C34878D82A}">
                    <a16:rowId xmlns:a16="http://schemas.microsoft.com/office/drawing/2014/main" val="10010"/>
                  </a:ext>
                </a:extLst>
              </a:tr>
              <a:tr h="274296">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10</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rPr>
                        <a:t>云存储的网络效率研究</a:t>
                      </a:r>
                      <a:endParaRPr 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讲授</a:t>
                      </a:r>
                      <a:r>
                        <a:rPr lang="en-US" sz="1100" b="0" kern="0">
                          <a:effectLst/>
                          <a:latin typeface="微软雅黑" panose="020B0503020204020204" pitchFamily="34" charset="-122"/>
                          <a:ea typeface="微软雅黑" panose="020B0503020204020204" pitchFamily="34" charset="-122"/>
                        </a:rPr>
                        <a:t>(LEC)</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2</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阅读、听说</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4</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extLst>
                  <a:ext uri="{0D108BD9-81ED-4DB2-BD59-A6C34878D82A}">
                    <a16:rowId xmlns:a16="http://schemas.microsoft.com/office/drawing/2014/main" val="10011"/>
                  </a:ext>
                </a:extLst>
              </a:tr>
              <a:tr h="274296">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11</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rPr>
                        <a:t>案例</a:t>
                      </a:r>
                      <a:r>
                        <a:rPr lang="en-US" sz="1400" b="1" kern="100" dirty="0">
                          <a:effectLst/>
                          <a:latin typeface="微软雅黑" panose="020B0503020204020204" pitchFamily="34" charset="-122"/>
                          <a:ea typeface="微软雅黑" panose="020B0503020204020204" pitchFamily="34" charset="-122"/>
                        </a:rPr>
                        <a:t>1</a:t>
                      </a:r>
                      <a:r>
                        <a:rPr lang="zh-CN" sz="1400" b="1" kern="100" dirty="0">
                          <a:effectLst/>
                          <a:latin typeface="微软雅黑" panose="020B0503020204020204" pitchFamily="34" charset="-122"/>
                          <a:ea typeface="微软雅黑" panose="020B0503020204020204" pitchFamily="34" charset="-122"/>
                        </a:rPr>
                        <a:t>：物联网蜜罐云</a:t>
                      </a:r>
                      <a:endParaRPr 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讲授</a:t>
                      </a:r>
                      <a:r>
                        <a:rPr lang="en-US" sz="1100" b="0" kern="0">
                          <a:effectLst/>
                          <a:latin typeface="微软雅黑" panose="020B0503020204020204" pitchFamily="34" charset="-122"/>
                          <a:ea typeface="微软雅黑" panose="020B0503020204020204" pitchFamily="34" charset="-122"/>
                        </a:rPr>
                        <a:t>(LEC)</a:t>
                      </a:r>
                      <a:r>
                        <a:rPr lang="zh-CN" sz="1100" b="0" kern="0">
                          <a:effectLst/>
                          <a:latin typeface="微软雅黑" panose="020B0503020204020204" pitchFamily="34" charset="-122"/>
                          <a:ea typeface="微软雅黑" panose="020B0503020204020204" pitchFamily="34" charset="-122"/>
                        </a:rPr>
                        <a:t>，案例教学</a:t>
                      </a:r>
                      <a:r>
                        <a:rPr lang="en-US" sz="1100" b="0" kern="0">
                          <a:effectLst/>
                          <a:latin typeface="微软雅黑" panose="020B0503020204020204" pitchFamily="34" charset="-122"/>
                          <a:ea typeface="微软雅黑" panose="020B0503020204020204" pitchFamily="34" charset="-122"/>
                        </a:rPr>
                        <a:t>(CAS)</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2</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阅读、听说</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4</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extLst>
                  <a:ext uri="{0D108BD9-81ED-4DB2-BD59-A6C34878D82A}">
                    <a16:rowId xmlns:a16="http://schemas.microsoft.com/office/drawing/2014/main" val="10012"/>
                  </a:ext>
                </a:extLst>
              </a:tr>
              <a:tr h="274296">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12</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rPr>
                        <a:t>案例</a:t>
                      </a:r>
                      <a:r>
                        <a:rPr lang="en-US" sz="1400" b="1" kern="100" dirty="0">
                          <a:effectLst/>
                          <a:latin typeface="微软雅黑" panose="020B0503020204020204" pitchFamily="34" charset="-122"/>
                          <a:ea typeface="微软雅黑" panose="020B0503020204020204" pitchFamily="34" charset="-122"/>
                        </a:rPr>
                        <a:t>2</a:t>
                      </a:r>
                      <a:r>
                        <a:rPr lang="zh-CN" sz="1400" b="1" kern="100" dirty="0">
                          <a:effectLst/>
                          <a:latin typeface="微软雅黑" panose="020B0503020204020204" pitchFamily="34" charset="-122"/>
                          <a:ea typeface="微软雅黑" panose="020B0503020204020204" pitchFamily="34" charset="-122"/>
                        </a:rPr>
                        <a:t>：腾讯手游助手</a:t>
                      </a:r>
                      <a:endParaRPr 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讲授</a:t>
                      </a:r>
                      <a:r>
                        <a:rPr lang="en-US" sz="1100" b="0" kern="0">
                          <a:effectLst/>
                          <a:latin typeface="微软雅黑" panose="020B0503020204020204" pitchFamily="34" charset="-122"/>
                          <a:ea typeface="微软雅黑" panose="020B0503020204020204" pitchFamily="34" charset="-122"/>
                        </a:rPr>
                        <a:t>(LEC)</a:t>
                      </a:r>
                      <a:r>
                        <a:rPr lang="zh-CN" sz="1100" b="0" kern="0">
                          <a:effectLst/>
                          <a:latin typeface="微软雅黑" panose="020B0503020204020204" pitchFamily="34" charset="-122"/>
                          <a:ea typeface="微软雅黑" panose="020B0503020204020204" pitchFamily="34" charset="-122"/>
                        </a:rPr>
                        <a:t>，案例教学</a:t>
                      </a:r>
                      <a:r>
                        <a:rPr lang="en-US" sz="1100" b="0" kern="0">
                          <a:effectLst/>
                          <a:latin typeface="微软雅黑" panose="020B0503020204020204" pitchFamily="34" charset="-122"/>
                          <a:ea typeface="微软雅黑" panose="020B0503020204020204" pitchFamily="34" charset="-122"/>
                        </a:rPr>
                        <a:t>(CAS)</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2</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阅读、听说</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4</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extLst>
                  <a:ext uri="{0D108BD9-81ED-4DB2-BD59-A6C34878D82A}">
                    <a16:rowId xmlns:a16="http://schemas.microsoft.com/office/drawing/2014/main" val="10013"/>
                  </a:ext>
                </a:extLst>
              </a:tr>
              <a:tr h="274296">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13</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rPr>
                        <a:t>案例</a:t>
                      </a:r>
                      <a:r>
                        <a:rPr lang="en-US" sz="1400" b="1" kern="100" dirty="0">
                          <a:effectLst/>
                          <a:latin typeface="微软雅黑" panose="020B0503020204020204" pitchFamily="34" charset="-122"/>
                          <a:ea typeface="微软雅黑" panose="020B0503020204020204" pitchFamily="34" charset="-122"/>
                        </a:rPr>
                        <a:t>3</a:t>
                      </a:r>
                      <a:r>
                        <a:rPr lang="zh-CN" sz="1400" b="1" kern="100" dirty="0">
                          <a:effectLst/>
                          <a:latin typeface="微软雅黑" panose="020B0503020204020204" pitchFamily="34" charset="-122"/>
                          <a:ea typeface="微软雅黑" panose="020B0503020204020204" pitchFamily="34" charset="-122"/>
                        </a:rPr>
                        <a:t>：离线下载在中国</a:t>
                      </a:r>
                      <a:endParaRPr 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讲授</a:t>
                      </a:r>
                      <a:r>
                        <a:rPr lang="en-US" sz="1100" b="0" kern="0">
                          <a:effectLst/>
                          <a:latin typeface="微软雅黑" panose="020B0503020204020204" pitchFamily="34" charset="-122"/>
                          <a:ea typeface="微软雅黑" panose="020B0503020204020204" pitchFamily="34" charset="-122"/>
                        </a:rPr>
                        <a:t>(LEC)</a:t>
                      </a:r>
                      <a:r>
                        <a:rPr lang="zh-CN" sz="1100" b="0" kern="0">
                          <a:effectLst/>
                          <a:latin typeface="微软雅黑" panose="020B0503020204020204" pitchFamily="34" charset="-122"/>
                          <a:ea typeface="微软雅黑" panose="020B0503020204020204" pitchFamily="34" charset="-122"/>
                        </a:rPr>
                        <a:t>，案例教学</a:t>
                      </a:r>
                      <a:r>
                        <a:rPr lang="en-US" sz="1100" b="0" kern="0">
                          <a:effectLst/>
                          <a:latin typeface="微软雅黑" panose="020B0503020204020204" pitchFamily="34" charset="-122"/>
                          <a:ea typeface="微软雅黑" panose="020B0503020204020204" pitchFamily="34" charset="-122"/>
                        </a:rPr>
                        <a:t>(CAS)</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2</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阅读、听说</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4</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extLst>
                  <a:ext uri="{0D108BD9-81ED-4DB2-BD59-A6C34878D82A}">
                    <a16:rowId xmlns:a16="http://schemas.microsoft.com/office/drawing/2014/main" val="10014"/>
                  </a:ext>
                </a:extLst>
              </a:tr>
              <a:tr h="274296">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14</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rPr>
                        <a:t>案例</a:t>
                      </a:r>
                      <a:r>
                        <a:rPr lang="en-US" sz="1400" b="1" kern="100" dirty="0">
                          <a:effectLst/>
                          <a:latin typeface="微软雅黑" panose="020B0503020204020204" pitchFamily="34" charset="-122"/>
                          <a:ea typeface="微软雅黑" panose="020B0503020204020204" pitchFamily="34" charset="-122"/>
                        </a:rPr>
                        <a:t>4</a:t>
                      </a:r>
                      <a:r>
                        <a:rPr lang="zh-CN" sz="1400" b="1" kern="100" dirty="0">
                          <a:effectLst/>
                          <a:latin typeface="微软雅黑" panose="020B0503020204020204" pitchFamily="34" charset="-122"/>
                          <a:ea typeface="微软雅黑" panose="020B0503020204020204" pitchFamily="34" charset="-122"/>
                        </a:rPr>
                        <a:t>：百度流量卫士</a:t>
                      </a:r>
                      <a:endParaRPr 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讲授</a:t>
                      </a:r>
                      <a:r>
                        <a:rPr lang="en-US" sz="1100" b="0" kern="0">
                          <a:effectLst/>
                          <a:latin typeface="微软雅黑" panose="020B0503020204020204" pitchFamily="34" charset="-122"/>
                          <a:ea typeface="微软雅黑" panose="020B0503020204020204" pitchFamily="34" charset="-122"/>
                        </a:rPr>
                        <a:t>(LEC)</a:t>
                      </a:r>
                      <a:r>
                        <a:rPr lang="zh-CN" sz="1100" b="0" kern="0">
                          <a:effectLst/>
                          <a:latin typeface="微软雅黑" panose="020B0503020204020204" pitchFamily="34" charset="-122"/>
                          <a:ea typeface="微软雅黑" panose="020B0503020204020204" pitchFamily="34" charset="-122"/>
                        </a:rPr>
                        <a:t>，案例教学</a:t>
                      </a:r>
                      <a:r>
                        <a:rPr lang="en-US" sz="1100" b="0" kern="0">
                          <a:effectLst/>
                          <a:latin typeface="微软雅黑" panose="020B0503020204020204" pitchFamily="34" charset="-122"/>
                          <a:ea typeface="微软雅黑" panose="020B0503020204020204" pitchFamily="34" charset="-122"/>
                        </a:rPr>
                        <a:t>(CAS)</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2</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阅读、听说</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4</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extLst>
                  <a:ext uri="{0D108BD9-81ED-4DB2-BD59-A6C34878D82A}">
                    <a16:rowId xmlns:a16="http://schemas.microsoft.com/office/drawing/2014/main" val="10015"/>
                  </a:ext>
                </a:extLst>
              </a:tr>
              <a:tr h="335251">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15</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rPr>
                        <a:t>云服务性能测量分析汇报</a:t>
                      </a:r>
                      <a:endParaRPr 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研讨会</a:t>
                      </a:r>
                      <a:r>
                        <a:rPr lang="en-US" sz="1100" b="0" kern="0">
                          <a:effectLst/>
                          <a:latin typeface="微软雅黑" panose="020B0503020204020204" pitchFamily="34" charset="-122"/>
                          <a:ea typeface="微软雅黑" panose="020B0503020204020204" pitchFamily="34" charset="-122"/>
                        </a:rPr>
                        <a:t>(COL)</a:t>
                      </a:r>
                      <a:r>
                        <a:rPr lang="zh-CN" sz="1100" b="0" kern="0">
                          <a:effectLst/>
                          <a:latin typeface="微软雅黑" panose="020B0503020204020204" pitchFamily="34" charset="-122"/>
                          <a:ea typeface="微软雅黑" panose="020B0503020204020204" pitchFamily="34" charset="-122"/>
                        </a:rPr>
                        <a:t>，辅导课</a:t>
                      </a:r>
                      <a:r>
                        <a:rPr lang="en-US" sz="1100" b="0" kern="0">
                          <a:effectLst/>
                          <a:latin typeface="微软雅黑" panose="020B0503020204020204" pitchFamily="34" charset="-122"/>
                          <a:ea typeface="微软雅黑" panose="020B0503020204020204" pitchFamily="34" charset="-122"/>
                        </a:rPr>
                        <a:t>(TUT)</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2</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报告、调研、自学</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4</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extLst>
                  <a:ext uri="{0D108BD9-81ED-4DB2-BD59-A6C34878D82A}">
                    <a16:rowId xmlns:a16="http://schemas.microsoft.com/office/drawing/2014/main" val="10016"/>
                  </a:ext>
                </a:extLst>
              </a:tr>
              <a:tr h="335251">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16</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400" b="1" kern="100" dirty="0">
                          <a:effectLst/>
                          <a:latin typeface="微软雅黑" panose="020B0503020204020204" pitchFamily="34" charset="-122"/>
                          <a:ea typeface="微软雅黑" panose="020B0503020204020204" pitchFamily="34" charset="-122"/>
                        </a:rPr>
                        <a:t>云服务开发及性能优化汇报</a:t>
                      </a:r>
                      <a:endParaRPr lang="zh-CN" sz="1400" b="1"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研讨会</a:t>
                      </a:r>
                      <a:r>
                        <a:rPr lang="en-US" sz="1100" b="0" kern="0">
                          <a:effectLst/>
                          <a:latin typeface="微软雅黑" panose="020B0503020204020204" pitchFamily="34" charset="-122"/>
                          <a:ea typeface="微软雅黑" panose="020B0503020204020204" pitchFamily="34" charset="-122"/>
                        </a:rPr>
                        <a:t>(COL)</a:t>
                      </a:r>
                      <a:r>
                        <a:rPr lang="zh-CN" sz="1100" b="0" kern="0">
                          <a:effectLst/>
                          <a:latin typeface="微软雅黑" panose="020B0503020204020204" pitchFamily="34" charset="-122"/>
                          <a:ea typeface="微软雅黑" panose="020B0503020204020204" pitchFamily="34" charset="-122"/>
                        </a:rPr>
                        <a:t>，辅导课</a:t>
                      </a:r>
                      <a:r>
                        <a:rPr lang="en-US" sz="1100" b="0" kern="0">
                          <a:effectLst/>
                          <a:latin typeface="微软雅黑" panose="020B0503020204020204" pitchFamily="34" charset="-122"/>
                          <a:ea typeface="微软雅黑" panose="020B0503020204020204" pitchFamily="34" charset="-122"/>
                        </a:rPr>
                        <a:t>(TUT)</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2</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报告、调研、自学</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800" b="0" kern="100">
                          <a:effectLst/>
                          <a:latin typeface="微软雅黑" panose="020B0503020204020204" pitchFamily="34" charset="-122"/>
                          <a:ea typeface="微软雅黑" panose="020B0503020204020204" pitchFamily="34" charset="-122"/>
                        </a:rPr>
                        <a:t>4</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extLst>
                  <a:ext uri="{0D108BD9-81ED-4DB2-BD59-A6C34878D82A}">
                    <a16:rowId xmlns:a16="http://schemas.microsoft.com/office/drawing/2014/main" val="10017"/>
                  </a:ext>
                </a:extLst>
              </a:tr>
              <a:tr h="213342">
                <a:tc>
                  <a:txBody>
                    <a:bodyPr/>
                    <a:lstStyle/>
                    <a:p>
                      <a:pPr algn="ctr">
                        <a:spcAft>
                          <a:spcPts val="0"/>
                        </a:spcAft>
                      </a:pPr>
                      <a:r>
                        <a:rPr lang="zh-CN" sz="1400" b="0" kern="100" dirty="0">
                          <a:effectLst/>
                          <a:latin typeface="微软雅黑" panose="020B0503020204020204" pitchFamily="34" charset="-122"/>
                          <a:ea typeface="微软雅黑" panose="020B0503020204020204" pitchFamily="34" charset="-122"/>
                        </a:rPr>
                        <a:t>合计</a:t>
                      </a:r>
                      <a:endParaRPr lang="zh-CN" sz="1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400" b="0" kern="100">
                          <a:effectLst/>
                          <a:latin typeface="微软雅黑" panose="020B0503020204020204" pitchFamily="34" charset="-122"/>
                          <a:ea typeface="微软雅黑" panose="020B0503020204020204" pitchFamily="34" charset="-122"/>
                        </a:rPr>
                        <a:t>教学时数</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400" b="0" kern="100">
                          <a:effectLst/>
                          <a:latin typeface="微软雅黑" panose="020B0503020204020204" pitchFamily="34" charset="-122"/>
                          <a:ea typeface="微软雅黑" panose="020B0503020204020204" pitchFamily="34" charset="-122"/>
                        </a:rPr>
                        <a:t>32</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100" b="0" kern="0">
                          <a:effectLst/>
                          <a:latin typeface="微软雅黑" panose="020B0503020204020204" pitchFamily="34" charset="-122"/>
                          <a:ea typeface="微软雅黑" panose="020B0503020204020204" pitchFamily="34" charset="-122"/>
                        </a:rPr>
                        <a:t>实验时数</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en-US" sz="1100" b="0" kern="0">
                          <a:effectLst/>
                          <a:latin typeface="微软雅黑" panose="020B0503020204020204" pitchFamily="34" charset="-122"/>
                          <a:ea typeface="微软雅黑" panose="020B0503020204020204" pitchFamily="34" charset="-122"/>
                        </a:rPr>
                        <a:t>0</a:t>
                      </a:r>
                      <a:endParaRPr lang="zh-CN" sz="1400" b="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tc>
                  <a:txBody>
                    <a:bodyPr/>
                    <a:lstStyle/>
                    <a:p>
                      <a:pPr algn="ctr">
                        <a:spcAft>
                          <a:spcPts val="0"/>
                        </a:spcAft>
                      </a:pPr>
                      <a:r>
                        <a:rPr lang="zh-CN" sz="1400" b="0" kern="100" dirty="0">
                          <a:effectLst/>
                          <a:latin typeface="微软雅黑" panose="020B0503020204020204" pitchFamily="34" charset="-122"/>
                          <a:ea typeface="微软雅黑" panose="020B0503020204020204" pitchFamily="34" charset="-122"/>
                        </a:rPr>
                        <a:t>课外学时</a:t>
                      </a:r>
                      <a:r>
                        <a:rPr lang="en-US" sz="1400" b="0" kern="100" dirty="0">
                          <a:effectLst/>
                          <a:latin typeface="微软雅黑" panose="020B0503020204020204" pitchFamily="34" charset="-122"/>
                          <a:ea typeface="微软雅黑" panose="020B0503020204020204" pitchFamily="34" charset="-122"/>
                        </a:rPr>
                        <a:t>    64</a:t>
                      </a:r>
                      <a:endParaRPr lang="zh-CN" sz="14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06" marR="62706" marT="0" marB="0"/>
                </a:tc>
                <a:extLst>
                  <a:ext uri="{0D108BD9-81ED-4DB2-BD59-A6C34878D82A}">
                    <a16:rowId xmlns:a16="http://schemas.microsoft.com/office/drawing/2014/main" val="10018"/>
                  </a:ext>
                </a:extLst>
              </a:tr>
            </a:tbl>
          </a:graphicData>
        </a:graphic>
      </p:graphicFrame>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组合 27">
            <a:extLst>
              <a:ext uri="{FF2B5EF4-FFF2-40B4-BE49-F238E27FC236}">
                <a16:creationId xmlns:a16="http://schemas.microsoft.com/office/drawing/2014/main" id="{FE5C4968-7D03-4471-A133-71F28F6ECA58}"/>
              </a:ext>
            </a:extLst>
          </p:cNvPr>
          <p:cNvGrpSpPr>
            <a:grpSpLocks/>
          </p:cNvGrpSpPr>
          <p:nvPr/>
        </p:nvGrpSpPr>
        <p:grpSpPr bwMode="auto">
          <a:xfrm>
            <a:off x="0" y="6427788"/>
            <a:ext cx="9144000" cy="457200"/>
            <a:chOff x="0" y="6427599"/>
            <a:chExt cx="9144000" cy="457389"/>
          </a:xfrm>
        </p:grpSpPr>
        <p:pic>
          <p:nvPicPr>
            <p:cNvPr id="27664" name="Picture 27">
              <a:extLst>
                <a:ext uri="{FF2B5EF4-FFF2-40B4-BE49-F238E27FC236}">
                  <a16:creationId xmlns:a16="http://schemas.microsoft.com/office/drawing/2014/main" id="{64B76F79-1B22-46BA-B7C0-86D1DCC73744}"/>
                </a:ext>
              </a:extLst>
            </p:cNvPr>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5" name="Picture 38">
              <a:extLst>
                <a:ext uri="{FF2B5EF4-FFF2-40B4-BE49-F238E27FC236}">
                  <a16:creationId xmlns:a16="http://schemas.microsoft.com/office/drawing/2014/main" id="{CA39637F-DAE8-4506-BD9C-3811B41B90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651" name="Picture 8">
            <a:extLst>
              <a:ext uri="{FF2B5EF4-FFF2-40B4-BE49-F238E27FC236}">
                <a16:creationId xmlns:a16="http://schemas.microsoft.com/office/drawing/2014/main" id="{C39D3BEE-64C5-4419-80AD-883ECB8324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灯片编号占位符 1">
            <a:extLst>
              <a:ext uri="{FF2B5EF4-FFF2-40B4-BE49-F238E27FC236}">
                <a16:creationId xmlns:a16="http://schemas.microsoft.com/office/drawing/2014/main" id="{6F2F5BEE-B703-42ED-95AE-A5F3062D69A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CC78B21-1CB2-4123-BA01-FFC05E9657F6}" type="slidenum">
              <a:rPr lang="en-US" altLang="zh-CN" sz="2400" smtClean="0"/>
              <a:pPr>
                <a:spcBef>
                  <a:spcPct val="0"/>
                </a:spcBef>
                <a:buFontTx/>
                <a:buNone/>
              </a:pPr>
              <a:t>46</a:t>
            </a:fld>
            <a:endParaRPr lang="en-US" altLang="zh-CN" sz="2400"/>
          </a:p>
        </p:txBody>
      </p:sp>
      <p:sp>
        <p:nvSpPr>
          <p:cNvPr id="11" name="Rectangle 2">
            <a:extLst>
              <a:ext uri="{FF2B5EF4-FFF2-40B4-BE49-F238E27FC236}">
                <a16:creationId xmlns:a16="http://schemas.microsoft.com/office/drawing/2014/main" id="{614A0E36-393A-49DA-97B0-B84CC45A9760}"/>
              </a:ext>
            </a:extLst>
          </p:cNvPr>
          <p:cNvSpPr txBox="1">
            <a:spLocks noChangeArrowheads="1"/>
          </p:cNvSpPr>
          <p:nvPr/>
        </p:nvSpPr>
        <p:spPr bwMode="auto">
          <a:xfrm>
            <a:off x="34925" y="96838"/>
            <a:ext cx="8929688" cy="631825"/>
          </a:xfrm>
          <a:prstGeom prst="rect">
            <a:avLst/>
          </a:prstGeom>
          <a:no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宋体"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a:defRPr/>
            </a:pPr>
            <a:r>
              <a:rPr lang="zh-CN" altLang="en-US" sz="4000" kern="0" dirty="0">
                <a:latin typeface="微软雅黑" panose="020B0503020204020204" pitchFamily="34" charset="-122"/>
                <a:ea typeface="微软雅黑" panose="020B0503020204020204" pitchFamily="34" charset="-122"/>
              </a:rPr>
              <a:t>教材及参考书</a:t>
            </a:r>
            <a:endParaRPr lang="en-US" sz="4000" kern="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27654" name="矩形 3">
            <a:extLst>
              <a:ext uri="{FF2B5EF4-FFF2-40B4-BE49-F238E27FC236}">
                <a16:creationId xmlns:a16="http://schemas.microsoft.com/office/drawing/2014/main" id="{67598DFA-D44D-46EA-A2D5-3CBAF0EDA313}"/>
              </a:ext>
            </a:extLst>
          </p:cNvPr>
          <p:cNvSpPr>
            <a:spLocks noChangeArrowheads="1"/>
          </p:cNvSpPr>
          <p:nvPr/>
        </p:nvSpPr>
        <p:spPr bwMode="auto">
          <a:xfrm>
            <a:off x="250825" y="2085975"/>
            <a:ext cx="122555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a:latin typeface="微软雅黑" panose="020B0503020204020204" pitchFamily="34" charset="-122"/>
                <a:ea typeface="微软雅黑" panose="020B0503020204020204" pitchFamily="34" charset="-122"/>
              </a:rPr>
              <a:t>教材</a:t>
            </a:r>
            <a:endParaRPr lang="zh-CN" altLang="en-US">
              <a:ea typeface="微软雅黑" panose="020B0503020204020204" pitchFamily="34" charset="-122"/>
            </a:endParaRPr>
          </a:p>
        </p:txBody>
      </p:sp>
      <p:sp>
        <p:nvSpPr>
          <p:cNvPr id="27655" name="矩形 3">
            <a:extLst>
              <a:ext uri="{FF2B5EF4-FFF2-40B4-BE49-F238E27FC236}">
                <a16:creationId xmlns:a16="http://schemas.microsoft.com/office/drawing/2014/main" id="{DFAB746A-84A9-4D6E-AA25-F3125EFCBF3D}"/>
              </a:ext>
            </a:extLst>
          </p:cNvPr>
          <p:cNvSpPr>
            <a:spLocks noChangeArrowheads="1"/>
          </p:cNvSpPr>
          <p:nvPr/>
        </p:nvSpPr>
        <p:spPr bwMode="auto">
          <a:xfrm>
            <a:off x="250825" y="4724400"/>
            <a:ext cx="151288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a:latin typeface="微软雅黑" panose="020B0503020204020204" pitchFamily="34" charset="-122"/>
                <a:ea typeface="微软雅黑" panose="020B0503020204020204" pitchFamily="34" charset="-122"/>
              </a:rPr>
              <a:t>参考书</a:t>
            </a:r>
            <a:endParaRPr lang="zh-CN" altLang="en-US">
              <a:ea typeface="微软雅黑" panose="020B0503020204020204" pitchFamily="34" charset="-122"/>
            </a:endParaRPr>
          </a:p>
        </p:txBody>
      </p:sp>
      <p:pic>
        <p:nvPicPr>
          <p:cNvPr id="27656" name="Picture 15" descr="Image result for æ§è½ä¹å·">
            <a:extLst>
              <a:ext uri="{FF2B5EF4-FFF2-40B4-BE49-F238E27FC236}">
                <a16:creationId xmlns:a16="http://schemas.microsoft.com/office/drawing/2014/main" id="{DE291C5C-C204-4CFA-AD1B-E136A12E91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7100" y="1100138"/>
            <a:ext cx="1831975" cy="232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16" descr="Image result for æä½ç³»ç»å¯¼è®º">
            <a:extLst>
              <a:ext uri="{FF2B5EF4-FFF2-40B4-BE49-F238E27FC236}">
                <a16:creationId xmlns:a16="http://schemas.microsoft.com/office/drawing/2014/main" id="{D10661AE-4AEF-4F5D-8EAC-459C2CB7F6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5038" y="3690938"/>
            <a:ext cx="17907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18" descr="Image result for openstack guide">
            <a:extLst>
              <a:ext uri="{FF2B5EF4-FFF2-40B4-BE49-F238E27FC236}">
                <a16:creationId xmlns:a16="http://schemas.microsoft.com/office/drawing/2014/main" id="{6AEA5BFB-D63D-403C-BC6D-DDA0958F28B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04025" y="3690938"/>
            <a:ext cx="1978025" cy="255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20" descr="Image result for Brendan Gregg">
            <a:extLst>
              <a:ext uri="{FF2B5EF4-FFF2-40B4-BE49-F238E27FC236}">
                <a16:creationId xmlns:a16="http://schemas.microsoft.com/office/drawing/2014/main" id="{CE8EDBD9-A646-4BB9-8FCA-A2155830F44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67225" y="1100138"/>
            <a:ext cx="106997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0" name="矩形 1">
            <a:extLst>
              <a:ext uri="{FF2B5EF4-FFF2-40B4-BE49-F238E27FC236}">
                <a16:creationId xmlns:a16="http://schemas.microsoft.com/office/drawing/2014/main" id="{1412C381-2046-4374-9FCD-15315B3C2576}"/>
              </a:ext>
            </a:extLst>
          </p:cNvPr>
          <p:cNvSpPr>
            <a:spLocks noChangeArrowheads="1"/>
          </p:cNvSpPr>
          <p:nvPr/>
        </p:nvSpPr>
        <p:spPr bwMode="auto">
          <a:xfrm>
            <a:off x="4500563" y="2205038"/>
            <a:ext cx="10699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a:solidFill>
                  <a:srgbClr val="222222"/>
                </a:solidFill>
              </a:rPr>
              <a:t>Brendan Gregg</a:t>
            </a:r>
            <a:endParaRPr lang="zh-CN" altLang="en-US" sz="1800"/>
          </a:p>
        </p:txBody>
      </p:sp>
      <p:sp>
        <p:nvSpPr>
          <p:cNvPr id="27661" name="矩形 26">
            <a:extLst>
              <a:ext uri="{FF2B5EF4-FFF2-40B4-BE49-F238E27FC236}">
                <a16:creationId xmlns:a16="http://schemas.microsoft.com/office/drawing/2014/main" id="{A5EBB47F-0061-458C-AACF-FF32351C52C2}"/>
              </a:ext>
            </a:extLst>
          </p:cNvPr>
          <p:cNvSpPr>
            <a:spLocks noChangeArrowheads="1"/>
          </p:cNvSpPr>
          <p:nvPr/>
        </p:nvSpPr>
        <p:spPr bwMode="auto">
          <a:xfrm>
            <a:off x="5638800" y="919163"/>
            <a:ext cx="3325813"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 typeface="Wingdings" panose="05000000000000000000" pitchFamily="2" charset="2"/>
              <a:buChar char="p"/>
            </a:pPr>
            <a:r>
              <a:rPr lang="zh-CN" altLang="en-US" sz="1600">
                <a:latin typeface="微软雅黑" panose="020B0503020204020204" pitchFamily="34" charset="-122"/>
                <a:ea typeface="微软雅黑" panose="020B0503020204020204" pitchFamily="34" charset="-122"/>
              </a:rPr>
              <a:t> </a:t>
            </a:r>
            <a:r>
              <a:rPr lang="en-US" altLang="zh-CN" sz="1600">
                <a:latin typeface="微软雅黑" panose="020B0503020204020204" pitchFamily="34" charset="-122"/>
                <a:ea typeface="微软雅黑" panose="020B0503020204020204" pitchFamily="34" charset="-122"/>
              </a:rPr>
              <a:t>SUN</a:t>
            </a:r>
            <a:r>
              <a:rPr lang="zh-CN" altLang="en-US" sz="1600">
                <a:latin typeface="微软雅黑" panose="020B0503020204020204" pitchFamily="34" charset="-122"/>
                <a:ea typeface="微软雅黑" panose="020B0503020204020204" pitchFamily="34" charset="-122"/>
              </a:rPr>
              <a:t>公司性能主管</a:t>
            </a:r>
            <a:r>
              <a:rPr lang="en-US" altLang="zh-CN" sz="1600">
                <a:latin typeface="微软雅黑" panose="020B0503020204020204" pitchFamily="34" charset="-122"/>
                <a:ea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rPr>
              <a:t>内核工程师</a:t>
            </a:r>
            <a:endParaRPr lang="en-US" altLang="zh-CN" sz="1600">
              <a:latin typeface="微软雅黑" panose="020B0503020204020204" pitchFamily="34" charset="-122"/>
              <a:ea typeface="微软雅黑" panose="020B0503020204020204" pitchFamily="34" charset="-122"/>
            </a:endParaRPr>
          </a:p>
          <a:p>
            <a:pPr>
              <a:lnSpc>
                <a:spcPct val="150000"/>
              </a:lnSpc>
              <a:spcBef>
                <a:spcPct val="0"/>
              </a:spcBef>
              <a:buFont typeface="Wingdings" panose="05000000000000000000" pitchFamily="2" charset="2"/>
              <a:buChar char="p"/>
            </a:pPr>
            <a:r>
              <a:rPr lang="zh-CN" altLang="en-US" sz="1600">
                <a:latin typeface="微软雅黑" panose="020B0503020204020204" pitchFamily="34" charset="-122"/>
                <a:ea typeface="微软雅黑" panose="020B0503020204020204" pitchFamily="34" charset="-122"/>
              </a:rPr>
              <a:t> </a:t>
            </a:r>
            <a:r>
              <a:rPr lang="en-US" altLang="zh-CN" sz="1600">
                <a:latin typeface="微软雅黑" panose="020B0503020204020204" pitchFamily="34" charset="-122"/>
                <a:ea typeface="微软雅黑" panose="020B0503020204020204" pitchFamily="34" charset="-122"/>
              </a:rPr>
              <a:t>Joyent</a:t>
            </a:r>
            <a:r>
              <a:rPr lang="zh-CN" altLang="en-US" sz="1600">
                <a:latin typeface="微软雅黑" panose="020B0503020204020204" pitchFamily="34" charset="-122"/>
                <a:ea typeface="微软雅黑" panose="020B0503020204020204" pitchFamily="34" charset="-122"/>
              </a:rPr>
              <a:t>公司首席性能工程师</a:t>
            </a:r>
            <a:endParaRPr lang="en-US" altLang="zh-CN" sz="1600">
              <a:latin typeface="微软雅黑" panose="020B0503020204020204" pitchFamily="34" charset="-122"/>
              <a:ea typeface="微软雅黑" panose="020B0503020204020204" pitchFamily="34" charset="-122"/>
            </a:endParaRPr>
          </a:p>
          <a:p>
            <a:pPr>
              <a:lnSpc>
                <a:spcPct val="150000"/>
              </a:lnSpc>
              <a:spcBef>
                <a:spcPct val="0"/>
              </a:spcBef>
              <a:buFont typeface="Wingdings" panose="05000000000000000000" pitchFamily="2" charset="2"/>
              <a:buChar char="p"/>
            </a:pPr>
            <a:r>
              <a:rPr lang="en-US" altLang="zh-CN" sz="1600">
                <a:latin typeface="微软雅黑" panose="020B0503020204020204" pitchFamily="34" charset="-122"/>
                <a:ea typeface="微软雅黑" panose="020B0503020204020204" pitchFamily="34" charset="-122"/>
              </a:rPr>
              <a:t> Netflix</a:t>
            </a:r>
            <a:r>
              <a:rPr lang="zh-CN" altLang="en-US" sz="1600">
                <a:latin typeface="微软雅黑" panose="020B0503020204020204" pitchFamily="34" charset="-122"/>
                <a:ea typeface="微软雅黑" panose="020B0503020204020204" pitchFamily="34" charset="-122"/>
              </a:rPr>
              <a:t>高级性能架构师</a:t>
            </a:r>
            <a:endParaRPr lang="en-US" altLang="zh-CN" sz="1600">
              <a:latin typeface="微软雅黑" panose="020B0503020204020204" pitchFamily="34" charset="-122"/>
              <a:ea typeface="微软雅黑" panose="020B0503020204020204" pitchFamily="34" charset="-122"/>
            </a:endParaRPr>
          </a:p>
          <a:p>
            <a:pPr>
              <a:lnSpc>
                <a:spcPct val="150000"/>
              </a:lnSpc>
              <a:spcBef>
                <a:spcPct val="0"/>
              </a:spcBef>
              <a:buFont typeface="Wingdings" panose="05000000000000000000" pitchFamily="2" charset="2"/>
              <a:buChar char="p"/>
            </a:pPr>
            <a:r>
              <a:rPr lang="en-US" altLang="zh-CN" sz="1600">
                <a:latin typeface="微软雅黑" panose="020B0503020204020204" pitchFamily="34" charset="-122"/>
                <a:ea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rPr>
              <a:t>动态跟踪工具</a:t>
            </a:r>
            <a:r>
              <a:rPr lang="en-US" altLang="zh-CN" sz="1600">
                <a:latin typeface="微软雅黑" panose="020B0503020204020204" pitchFamily="34" charset="-122"/>
                <a:ea typeface="微软雅黑" panose="020B0503020204020204" pitchFamily="34" charset="-122"/>
              </a:rPr>
              <a:t>DTrace</a:t>
            </a:r>
            <a:r>
              <a:rPr lang="zh-CN" altLang="en-US" sz="1600">
                <a:latin typeface="微软雅黑" panose="020B0503020204020204" pitchFamily="34" charset="-122"/>
                <a:ea typeface="微软雅黑" panose="020B0503020204020204" pitchFamily="34" charset="-122"/>
              </a:rPr>
              <a:t>发明人</a:t>
            </a:r>
            <a:endParaRPr lang="en-US" altLang="zh-CN" sz="1600">
              <a:latin typeface="微软雅黑" panose="020B0503020204020204" pitchFamily="34" charset="-122"/>
              <a:ea typeface="微软雅黑" panose="020B0503020204020204" pitchFamily="34" charset="-122"/>
            </a:endParaRPr>
          </a:p>
          <a:p>
            <a:pPr>
              <a:lnSpc>
                <a:spcPct val="150000"/>
              </a:lnSpc>
              <a:spcBef>
                <a:spcPct val="0"/>
              </a:spcBef>
              <a:buFont typeface="Wingdings" panose="05000000000000000000" pitchFamily="2" charset="2"/>
              <a:buChar char="p"/>
            </a:pPr>
            <a:r>
              <a:rPr lang="en-US" altLang="zh-CN" sz="1600">
                <a:latin typeface="微软雅黑" panose="020B0503020204020204" pitchFamily="34" charset="-122"/>
                <a:ea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rPr>
              <a:t>应邀</a:t>
            </a:r>
            <a:r>
              <a:rPr lang="en-US" altLang="zh-CN" sz="1600">
                <a:latin typeface="微软雅黑" panose="020B0503020204020204" pitchFamily="34" charset="-122"/>
                <a:ea typeface="微软雅黑" panose="020B0503020204020204" pitchFamily="34" charset="-122"/>
              </a:rPr>
              <a:t>CACM</a:t>
            </a:r>
            <a:r>
              <a:rPr lang="zh-CN" altLang="en-US" sz="1600">
                <a:latin typeface="微软雅黑" panose="020B0503020204020204" pitchFamily="34" charset="-122"/>
                <a:ea typeface="微软雅黑" panose="020B0503020204020204" pitchFamily="34" charset="-122"/>
              </a:rPr>
              <a:t>发表性能优化文章</a:t>
            </a:r>
            <a:endParaRPr lang="zh-CN" altLang="en-US" sz="1600">
              <a:ea typeface="微软雅黑" panose="020B0503020204020204" pitchFamily="34" charset="-122"/>
            </a:endParaRPr>
          </a:p>
        </p:txBody>
      </p:sp>
      <p:pic>
        <p:nvPicPr>
          <p:cNvPr id="27662" name="Picture 22" descr="Image result for remzi andrea arpaci-dusseau">
            <a:extLst>
              <a:ext uri="{FF2B5EF4-FFF2-40B4-BE49-F238E27FC236}">
                <a16:creationId xmlns:a16="http://schemas.microsoft.com/office/drawing/2014/main" id="{0FD7211F-D878-4607-A204-961204FE50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5900" y="3651250"/>
            <a:ext cx="28575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1">
            <a:extLst>
              <a:ext uri="{FF2B5EF4-FFF2-40B4-BE49-F238E27FC236}">
                <a16:creationId xmlns:a16="http://schemas.microsoft.com/office/drawing/2014/main" id="{A6C45581-37B4-4824-8B88-4A338744BEB8}"/>
              </a:ext>
            </a:extLst>
          </p:cNvPr>
          <p:cNvSpPr/>
          <p:nvPr/>
        </p:nvSpPr>
        <p:spPr>
          <a:xfrm>
            <a:off x="4441825" y="5326063"/>
            <a:ext cx="1976438" cy="954087"/>
          </a:xfrm>
          <a:prstGeom prst="rect">
            <a:avLst/>
          </a:prstGeom>
        </p:spPr>
        <p:txBody>
          <a:bodyPr>
            <a:spAutoFit/>
          </a:bodyPr>
          <a:lstStyle/>
          <a:p>
            <a:pPr algn="ctr">
              <a:defRPr/>
            </a:pPr>
            <a:r>
              <a:rPr lang="zh-CN" altLang="en-US" sz="1400" dirty="0">
                <a:solidFill>
                  <a:srgbClr val="222222"/>
                </a:solidFill>
                <a:latin typeface="微软雅黑" panose="020B0503020204020204" pitchFamily="34" charset="-122"/>
                <a:ea typeface="微软雅黑" panose="020B0503020204020204" pitchFamily="34" charset="-122"/>
              </a:rPr>
              <a:t>威斯康辛大学</a:t>
            </a:r>
            <a:endParaRPr lang="en-US" altLang="zh-CN" sz="1400" dirty="0">
              <a:solidFill>
                <a:srgbClr val="222222"/>
              </a:solidFill>
              <a:latin typeface="微软雅黑" panose="020B0503020204020204" pitchFamily="34" charset="-122"/>
              <a:ea typeface="微软雅黑" panose="020B0503020204020204" pitchFamily="34" charset="-122"/>
            </a:endParaRPr>
          </a:p>
          <a:p>
            <a:pPr algn="ctr">
              <a:defRPr/>
            </a:pPr>
            <a:r>
              <a:rPr lang="en-US" altLang="zh-CN" sz="1400" dirty="0" err="1">
                <a:solidFill>
                  <a:srgbClr val="222222"/>
                </a:solidFill>
                <a:latin typeface="微软雅黑" panose="020B0503020204020204" pitchFamily="34" charset="-122"/>
                <a:ea typeface="微软雅黑" panose="020B0503020204020204" pitchFamily="34" charset="-122"/>
              </a:rPr>
              <a:t>Arpaci-Dusseau</a:t>
            </a:r>
            <a:r>
              <a:rPr lang="zh-CN" altLang="en-US" sz="1400" dirty="0">
                <a:solidFill>
                  <a:srgbClr val="222222"/>
                </a:solidFill>
                <a:latin typeface="微软雅黑" panose="020B0503020204020204" pitchFamily="34" charset="-122"/>
                <a:ea typeface="微软雅黑" panose="020B0503020204020204" pitchFamily="34" charset="-122"/>
              </a:rPr>
              <a:t>夫妇</a:t>
            </a:r>
            <a:endParaRPr lang="en-US" altLang="zh-CN" sz="1400" dirty="0">
              <a:solidFill>
                <a:srgbClr val="222222"/>
              </a:solidFill>
              <a:latin typeface="微软雅黑" panose="020B0503020204020204" pitchFamily="34" charset="-122"/>
              <a:ea typeface="微软雅黑" panose="020B0503020204020204" pitchFamily="34" charset="-122"/>
            </a:endParaRPr>
          </a:p>
          <a:p>
            <a:pPr marL="285750" indent="-285750" algn="ctr">
              <a:buFont typeface="Wingdings" panose="05000000000000000000" pitchFamily="2" charset="2"/>
              <a:buChar char="ü"/>
              <a:defRPr/>
            </a:pPr>
            <a:r>
              <a:rPr lang="en-US" altLang="zh-CN" sz="1400" dirty="0">
                <a:solidFill>
                  <a:srgbClr val="222222"/>
                </a:solidFill>
                <a:latin typeface="微软雅黑" panose="020B0503020204020204" pitchFamily="34" charset="-122"/>
                <a:ea typeface="微软雅黑" panose="020B0503020204020204" pitchFamily="34" charset="-122"/>
              </a:rPr>
              <a:t>10</a:t>
            </a:r>
            <a:r>
              <a:rPr lang="zh-CN" altLang="en-US" sz="1400" dirty="0">
                <a:solidFill>
                  <a:srgbClr val="222222"/>
                </a:solidFill>
                <a:latin typeface="微软雅黑" panose="020B0503020204020204" pitchFamily="34" charset="-122"/>
                <a:ea typeface="微软雅黑" panose="020B0503020204020204" pitchFamily="34" charset="-122"/>
              </a:rPr>
              <a:t>次以上系统领域顶会最佳论文奖</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
          <p:cNvGrpSpPr>
            <a:grpSpLocks/>
          </p:cNvGrpSpPr>
          <p:nvPr/>
        </p:nvGrpSpPr>
        <p:grpSpPr bwMode="auto">
          <a:xfrm>
            <a:off x="0" y="6427788"/>
            <a:ext cx="9144000" cy="457200"/>
            <a:chOff x="0" y="6427599"/>
            <a:chExt cx="9144000" cy="457389"/>
          </a:xfrm>
        </p:grpSpPr>
        <p:pic>
          <p:nvPicPr>
            <p:cNvPr id="7198"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1" name="Picture 27"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ectangle 2"/>
          <p:cNvSpPr>
            <a:spLocks noGrp="1" noChangeArrowheads="1"/>
          </p:cNvSpPr>
          <p:nvPr>
            <p:ph type="title" idx="4294967295"/>
          </p:nvPr>
        </p:nvSpPr>
        <p:spPr>
          <a:xfrm>
            <a:off x="215900" y="96838"/>
            <a:ext cx="8748588" cy="631825"/>
          </a:xfrm>
        </p:spPr>
        <p:txBody>
          <a:bodyPr>
            <a:noAutofit/>
          </a:bodyPr>
          <a:lstStyle/>
          <a:p>
            <a:pPr algn="l">
              <a:defRPr/>
            </a:pPr>
            <a:r>
              <a:rPr lang="zh-CN" altLang="en-US" sz="2800" dirty="0">
                <a:latin typeface="微软雅黑" panose="020B0503020204020204" pitchFamily="34" charset="-122"/>
                <a:ea typeface="微软雅黑" panose="020B0503020204020204" pitchFamily="34" charset="-122"/>
              </a:rPr>
              <a:t>这个世界为什么要有如此多的操作系统？</a:t>
            </a:r>
            <a:br>
              <a:rPr lang="en-US" altLang="zh-CN" sz="2800" dirty="0">
                <a:latin typeface="微软雅黑" panose="020B0503020204020204" pitchFamily="34" charset="-122"/>
                <a:ea typeface="微软雅黑" panose="020B0503020204020204" pitchFamily="34" charset="-122"/>
              </a:rPr>
            </a:br>
            <a:r>
              <a:rPr lang="zh-CN" altLang="en-US" sz="2800" dirty="0">
                <a:latin typeface="微软雅黑" panose="020B0503020204020204" pitchFamily="34" charset="-122"/>
                <a:ea typeface="微软雅黑" panose="020B0503020204020204" pitchFamily="34" charset="-122"/>
              </a:rPr>
              <a:t>就用</a:t>
            </a:r>
            <a:r>
              <a:rPr lang="en-US" altLang="zh-CN" sz="2800" dirty="0">
                <a:latin typeface="微软雅黑" panose="020B0503020204020204" pitchFamily="34" charset="-122"/>
                <a:ea typeface="微软雅黑" panose="020B0503020204020204" pitchFamily="34" charset="-122"/>
              </a:rPr>
              <a:t>Windows</a:t>
            </a:r>
            <a:r>
              <a:rPr lang="zh-CN" altLang="en-US" sz="2800" dirty="0">
                <a:latin typeface="微软雅黑" panose="020B0503020204020204" pitchFamily="34" charset="-122"/>
                <a:ea typeface="微软雅黑" panose="020B0503020204020204" pitchFamily="34" charset="-122"/>
              </a:rPr>
              <a:t>不好吗？对云服务意味着什么？</a:t>
            </a:r>
            <a:endParaRPr lang="en-US" sz="28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17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D8132A0-F2CC-45CB-AB52-A2A3B94C1B71}" type="slidenum">
              <a:rPr lang="en-US" altLang="zh-CN" sz="2400" smtClean="0">
                <a:latin typeface="微软雅黑" panose="020B0503020204020204" pitchFamily="34" charset="-122"/>
                <a:ea typeface="微软雅黑" panose="020B0503020204020204" pitchFamily="34" charset="-122"/>
              </a:rPr>
              <a:pPr>
                <a:spcBef>
                  <a:spcPct val="0"/>
                </a:spcBef>
                <a:buFontTx/>
                <a:buNone/>
              </a:pPr>
              <a:t>47</a:t>
            </a:fld>
            <a:endParaRPr lang="en-US" altLang="zh-CN" sz="2400">
              <a:latin typeface="微软雅黑" panose="020B0503020204020204" pitchFamily="34" charset="-122"/>
              <a:ea typeface="微软雅黑" panose="020B0503020204020204" pitchFamily="34" charset="-122"/>
            </a:endParaRPr>
          </a:p>
        </p:txBody>
      </p:sp>
      <p:pic>
        <p:nvPicPr>
          <p:cNvPr id="9" name="Picture 4" descr="http://tech.china.com/zh_cn/hardware/diy/cjdiy/877/20070808/images/14266877_200708081521142607020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615" r="34730"/>
          <a:stretch/>
        </p:blipFill>
        <p:spPr bwMode="auto">
          <a:xfrm>
            <a:off x="4614880" y="1556792"/>
            <a:ext cx="778343" cy="13372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www.kuqin.com/upimg/allimg/100605/0051210.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59" t="7455" r="5280" b="10960"/>
          <a:stretch/>
        </p:blipFill>
        <p:spPr bwMode="auto">
          <a:xfrm>
            <a:off x="5864419" y="1860023"/>
            <a:ext cx="1341608" cy="6988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www.photophoto.cn/m15/039/009/0390090516.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00068" y="1698910"/>
            <a:ext cx="1132789" cy="11724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http://orientaldaily.on.cc/cnt/news/20110826/photo/0826-00176-007b4.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25177" y="1778359"/>
            <a:ext cx="758836" cy="1034265"/>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rotWithShape="1">
          <a:blip r:embed="rId9">
            <a:extLst>
              <a:ext uri="{28A0092B-C50C-407E-A947-70E740481C1C}">
                <a14:useLocalDpi xmlns:a14="http://schemas.microsoft.com/office/drawing/2010/main" val="0"/>
              </a:ext>
            </a:extLst>
          </a:blip>
          <a:srcRect l="6983" t="14856" r="6634" b="27738"/>
          <a:stretch/>
        </p:blipFill>
        <p:spPr>
          <a:xfrm>
            <a:off x="649973" y="1960818"/>
            <a:ext cx="2001141" cy="830433"/>
          </a:xfrm>
          <a:prstGeom prst="rect">
            <a:avLst/>
          </a:prstGeom>
        </p:spPr>
      </p:pic>
      <p:sp>
        <p:nvSpPr>
          <p:cNvPr id="14" name="流程图: 可选过程 13"/>
          <p:cNvSpPr/>
          <p:nvPr/>
        </p:nvSpPr>
        <p:spPr>
          <a:xfrm>
            <a:off x="431602" y="2996952"/>
            <a:ext cx="3132286" cy="157828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rPr>
              <a:t>Windows</a:t>
            </a:r>
            <a:r>
              <a:rPr lang="zh-CN" altLang="en-US" sz="2000" b="1" dirty="0">
                <a:solidFill>
                  <a:schemeClr val="tx1"/>
                </a:solidFill>
                <a:latin typeface="微软雅黑" panose="020B0503020204020204" pitchFamily="34" charset="-122"/>
                <a:ea typeface="微软雅黑" panose="020B0503020204020204" pitchFamily="34" charset="-122"/>
              </a:rPr>
              <a:t>的优点：</a:t>
            </a:r>
            <a:endParaRPr lang="en-US" altLang="zh-CN" sz="2000" b="1" dirty="0">
              <a:solidFill>
                <a:schemeClr val="tx1"/>
              </a:solidFill>
              <a:latin typeface="微软雅黑" panose="020B0503020204020204" pitchFamily="34" charset="-122"/>
              <a:ea typeface="微软雅黑" panose="020B0503020204020204" pitchFamily="34" charset="-122"/>
            </a:endParaRPr>
          </a:p>
          <a:p>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界面漂亮，操作简单</a:t>
            </a:r>
            <a:endParaRPr lang="en-US" altLang="zh-CN" dirty="0">
              <a:solidFill>
                <a:schemeClr val="tx1"/>
              </a:solidFill>
              <a:latin typeface="微软雅黑" panose="020B0503020204020204" pitchFamily="34" charset="-122"/>
              <a:ea typeface="微软雅黑" panose="020B0503020204020204" pitchFamily="34" charset="-122"/>
            </a:endParaRPr>
          </a:p>
          <a:p>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所见即所得</a:t>
            </a:r>
            <a:endParaRPr lang="en-US" altLang="zh-CN" dirty="0">
              <a:solidFill>
                <a:schemeClr val="tx1"/>
              </a:solidFill>
              <a:latin typeface="微软雅黑" panose="020B0503020204020204" pitchFamily="34" charset="-122"/>
              <a:ea typeface="微软雅黑" panose="020B0503020204020204" pitchFamily="34" charset="-122"/>
            </a:endParaRPr>
          </a:p>
          <a:p>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强大的应用生态系统</a:t>
            </a:r>
            <a:endParaRPr lang="en-US" altLang="zh-CN" dirty="0">
              <a:solidFill>
                <a:schemeClr val="tx1"/>
              </a:solidFill>
              <a:latin typeface="微软雅黑" panose="020B0503020204020204" pitchFamily="34" charset="-122"/>
              <a:ea typeface="微软雅黑" panose="020B0503020204020204" pitchFamily="34" charset="-122"/>
            </a:endParaRPr>
          </a:p>
          <a:p>
            <a:r>
              <a:rPr lang="en-US" altLang="zh-CN" b="1" dirty="0">
                <a:solidFill>
                  <a:srgbClr val="FF0000"/>
                </a:solidFill>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图形界面子系统嵌入内核</a:t>
            </a:r>
            <a:endParaRPr lang="en-US" altLang="zh-CN" b="1" dirty="0">
              <a:solidFill>
                <a:srgbClr val="FF0000"/>
              </a:solidFill>
              <a:latin typeface="微软雅黑" panose="020B0503020204020204" pitchFamily="34" charset="-122"/>
              <a:ea typeface="微软雅黑" panose="020B0503020204020204" pitchFamily="34" charset="-122"/>
            </a:endParaRPr>
          </a:p>
        </p:txBody>
      </p:sp>
      <p:sp>
        <p:nvSpPr>
          <p:cNvPr id="15" name="流程图: 可选过程 14"/>
          <p:cNvSpPr/>
          <p:nvPr/>
        </p:nvSpPr>
        <p:spPr>
          <a:xfrm>
            <a:off x="431602" y="4693585"/>
            <a:ext cx="3132286" cy="1503133"/>
          </a:xfrm>
          <a:prstGeom prst="flowChartAlternate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rPr>
              <a:t>Windows</a:t>
            </a:r>
            <a:r>
              <a:rPr lang="zh-CN" altLang="en-US" sz="2000" b="1" dirty="0">
                <a:solidFill>
                  <a:schemeClr val="tx1"/>
                </a:solidFill>
                <a:latin typeface="微软雅黑" panose="020B0503020204020204" pitchFamily="34" charset="-122"/>
                <a:ea typeface="微软雅黑" panose="020B0503020204020204" pitchFamily="34" charset="-122"/>
              </a:rPr>
              <a:t>的缺点：</a:t>
            </a:r>
            <a:endParaRPr lang="en-US" altLang="zh-CN" sz="2000" b="1" dirty="0">
              <a:solidFill>
                <a:schemeClr val="tx1"/>
              </a:solidFill>
              <a:latin typeface="微软雅黑" panose="020B0503020204020204" pitchFamily="34" charset="-122"/>
              <a:ea typeface="微软雅黑" panose="020B0503020204020204" pitchFamily="34" charset="-122"/>
            </a:endParaRPr>
          </a:p>
          <a:p>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会用不会写，用户成傻瓜</a:t>
            </a:r>
            <a:endParaRPr lang="en-US" altLang="zh-CN" dirty="0">
              <a:solidFill>
                <a:schemeClr val="tx1"/>
              </a:solidFill>
              <a:latin typeface="微软雅黑" panose="020B0503020204020204" pitchFamily="34" charset="-122"/>
              <a:ea typeface="微软雅黑" panose="020B0503020204020204" pitchFamily="34" charset="-122"/>
            </a:endParaRPr>
          </a:p>
          <a:p>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系统调用名称“反人类”</a:t>
            </a:r>
            <a:endParaRPr lang="en-US" altLang="zh-CN" dirty="0">
              <a:solidFill>
                <a:schemeClr val="tx1"/>
              </a:solidFill>
              <a:latin typeface="微软雅黑" panose="020B0503020204020204" pitchFamily="34" charset="-122"/>
              <a:ea typeface="微软雅黑" panose="020B0503020204020204" pitchFamily="34" charset="-122"/>
            </a:endParaRPr>
          </a:p>
          <a:p>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代码闭源，无法修改</a:t>
            </a:r>
            <a:endParaRPr lang="en-US" altLang="zh-CN" dirty="0">
              <a:solidFill>
                <a:schemeClr val="tx1"/>
              </a:solidFill>
              <a:latin typeface="微软雅黑" panose="020B0503020204020204" pitchFamily="34" charset="-122"/>
              <a:ea typeface="微软雅黑" panose="020B0503020204020204" pitchFamily="34" charset="-122"/>
            </a:endParaRPr>
          </a:p>
          <a:p>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内核不稳定，频繁死机</a:t>
            </a:r>
            <a:endParaRPr lang="en-US" altLang="zh-CN" dirty="0">
              <a:solidFill>
                <a:schemeClr val="tx1"/>
              </a:solidFill>
              <a:latin typeface="微软雅黑" panose="020B0503020204020204" pitchFamily="34" charset="-122"/>
              <a:ea typeface="微软雅黑" panose="020B0503020204020204" pitchFamily="34" charset="-122"/>
            </a:endParaRPr>
          </a:p>
        </p:txBody>
      </p:sp>
      <p:graphicFrame>
        <p:nvGraphicFramePr>
          <p:cNvPr id="16" name="图表 15"/>
          <p:cNvGraphicFramePr/>
          <p:nvPr>
            <p:extLst>
              <p:ext uri="{D42A27DB-BD31-4B8C-83A1-F6EECF244321}">
                <p14:modId xmlns:p14="http://schemas.microsoft.com/office/powerpoint/2010/main" val="1951552140"/>
              </p:ext>
            </p:extLst>
          </p:nvPr>
        </p:nvGraphicFramePr>
        <p:xfrm>
          <a:off x="3735733" y="3607767"/>
          <a:ext cx="2590621" cy="2378609"/>
        </p:xfrm>
        <a:graphic>
          <a:graphicData uri="http://schemas.openxmlformats.org/drawingml/2006/chart">
            <c:chart xmlns:c="http://schemas.openxmlformats.org/drawingml/2006/chart" xmlns:r="http://schemas.openxmlformats.org/officeDocument/2006/relationships" r:id="rId10"/>
          </a:graphicData>
        </a:graphic>
      </p:graphicFrame>
      <p:sp>
        <p:nvSpPr>
          <p:cNvPr id="17" name="文本框 16"/>
          <p:cNvSpPr txBox="1"/>
          <p:nvPr/>
        </p:nvSpPr>
        <p:spPr>
          <a:xfrm>
            <a:off x="4500231" y="5050143"/>
            <a:ext cx="1223202"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Windows</a:t>
            </a:r>
            <a:endParaRPr lang="zh-CN" altLang="en-US"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3665264" y="3503576"/>
            <a:ext cx="1223202"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Mac OS</a:t>
            </a:r>
            <a:endParaRPr lang="zh-CN" altLang="en-US"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4631435" y="3384796"/>
            <a:ext cx="1452733"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UNIX/Linux</a:t>
            </a:r>
            <a:endParaRPr lang="zh-CN" altLang="en-US" dirty="0">
              <a:latin typeface="微软雅黑" panose="020B0503020204020204" pitchFamily="34" charset="-122"/>
              <a:ea typeface="微软雅黑" panose="020B0503020204020204" pitchFamily="34" charset="-122"/>
            </a:endParaRPr>
          </a:p>
        </p:txBody>
      </p:sp>
      <p:sp>
        <p:nvSpPr>
          <p:cNvPr id="20" name="圆角矩形标注 19"/>
          <p:cNvSpPr/>
          <p:nvPr/>
        </p:nvSpPr>
        <p:spPr>
          <a:xfrm>
            <a:off x="6689599" y="3140968"/>
            <a:ext cx="2046157" cy="973200"/>
          </a:xfrm>
          <a:prstGeom prst="wedgeRoundRectCallout">
            <a:avLst>
              <a:gd name="adj1" fmla="val -86763"/>
              <a:gd name="adj2" fmla="val -1412"/>
              <a:gd name="adj3" fmla="val 1666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正是这不到</a:t>
            </a:r>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的人，真正掌控着互联网！</a:t>
            </a:r>
          </a:p>
        </p:txBody>
      </p:sp>
      <p:sp>
        <p:nvSpPr>
          <p:cNvPr id="21" name="椭圆形标注 20"/>
          <p:cNvSpPr/>
          <p:nvPr/>
        </p:nvSpPr>
        <p:spPr>
          <a:xfrm>
            <a:off x="6185543" y="4779969"/>
            <a:ext cx="2706937" cy="1062391"/>
          </a:xfrm>
          <a:prstGeom prst="wedgeEllipseCallout">
            <a:avLst>
              <a:gd name="adj1" fmla="val -63104"/>
              <a:gd name="adj2" fmla="val -146642"/>
            </a:avLst>
          </a:prstGeom>
          <a:solidFill>
            <a:srgbClr val="92D050"/>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491B1F"/>
                </a:solidFill>
                <a:latin typeface="微软雅黑" panose="020B0503020204020204" pitchFamily="34" charset="-122"/>
                <a:ea typeface="微软雅黑" panose="020B0503020204020204" pitchFamily="34" charset="-122"/>
              </a:rPr>
              <a:t>建议：第二次课前，所有同学安装好</a:t>
            </a:r>
            <a:r>
              <a:rPr lang="en-US" altLang="zh-CN" sz="1400" dirty="0">
                <a:solidFill>
                  <a:srgbClr val="491B1F"/>
                </a:solidFill>
                <a:latin typeface="微软雅黑" panose="020B0503020204020204" pitchFamily="34" charset="-122"/>
                <a:ea typeface="微软雅黑" panose="020B0503020204020204" pitchFamily="34" charset="-122"/>
              </a:rPr>
              <a:t>Linux</a:t>
            </a:r>
            <a:r>
              <a:rPr lang="zh-CN" altLang="en-US" sz="1400" dirty="0">
                <a:solidFill>
                  <a:srgbClr val="491B1F"/>
                </a:solidFill>
                <a:latin typeface="微软雅黑" panose="020B0503020204020204" pitchFamily="34" charset="-122"/>
                <a:ea typeface="微软雅黑" panose="020B0503020204020204" pitchFamily="34" charset="-122"/>
              </a:rPr>
              <a:t>（推荐</a:t>
            </a:r>
            <a:r>
              <a:rPr lang="en-US" altLang="zh-CN" sz="1400" dirty="0">
                <a:solidFill>
                  <a:srgbClr val="491B1F"/>
                </a:solidFill>
                <a:latin typeface="微软雅黑" panose="020B0503020204020204" pitchFamily="34" charset="-122"/>
                <a:ea typeface="微软雅黑" panose="020B0503020204020204" pitchFamily="34" charset="-122"/>
              </a:rPr>
              <a:t>Ubuntu</a:t>
            </a:r>
            <a:r>
              <a:rPr lang="zh-CN" altLang="en-US" sz="1400" dirty="0">
                <a:solidFill>
                  <a:srgbClr val="491B1F"/>
                </a:solidFill>
                <a:latin typeface="微软雅黑" panose="020B0503020204020204" pitchFamily="34" charset="-122"/>
                <a:ea typeface="微软雅黑" panose="020B0503020204020204" pitchFamily="34" charset="-122"/>
              </a:rPr>
              <a:t>）</a:t>
            </a:r>
          </a:p>
        </p:txBody>
      </p:sp>
      <p:sp>
        <p:nvSpPr>
          <p:cNvPr id="22" name="TextBox 6"/>
          <p:cNvSpPr txBox="1"/>
          <p:nvPr/>
        </p:nvSpPr>
        <p:spPr>
          <a:xfrm>
            <a:off x="279528" y="1052736"/>
            <a:ext cx="3225671" cy="646331"/>
          </a:xfrm>
          <a:prstGeom prst="rect">
            <a:avLst/>
          </a:prstGeom>
          <a:noFill/>
        </p:spPr>
        <p:txBody>
          <a:bodyPr wrap="square" rtlCol="0">
            <a:spAutoFit/>
          </a:bodyPr>
          <a:lstStyle/>
          <a:p>
            <a:r>
              <a:rPr lang="en-US" altLang="zh-CN" b="1" dirty="0">
                <a:solidFill>
                  <a:srgbClr val="00B0F0"/>
                </a:solidFill>
                <a:latin typeface="微软雅黑" panose="020B0503020204020204" pitchFamily="34" charset="-122"/>
                <a:ea typeface="微软雅黑" panose="020B0503020204020204" pitchFamily="34" charset="-122"/>
              </a:rPr>
              <a:t>1985</a:t>
            </a:r>
            <a:r>
              <a:rPr lang="zh-CN" altLang="en-US" b="1" dirty="0">
                <a:solidFill>
                  <a:srgbClr val="00B0F0"/>
                </a:solidFill>
                <a:latin typeface="微软雅黑" panose="020B0503020204020204" pitchFamily="34" charset="-122"/>
                <a:ea typeface="微软雅黑" panose="020B0503020204020204" pitchFamily="34" charset="-122"/>
              </a:rPr>
              <a:t>年，微软发布</a:t>
            </a:r>
            <a:r>
              <a:rPr lang="en-US" altLang="zh-CN" b="1" dirty="0">
                <a:solidFill>
                  <a:srgbClr val="00B0F0"/>
                </a:solidFill>
                <a:latin typeface="微软雅黑" panose="020B0503020204020204" pitchFamily="34" charset="-122"/>
                <a:ea typeface="微软雅黑" panose="020B0503020204020204" pitchFamily="34" charset="-122"/>
              </a:rPr>
              <a:t>Windows 1.0</a:t>
            </a:r>
            <a:r>
              <a:rPr lang="zh-CN" altLang="en-US" b="1" dirty="0">
                <a:solidFill>
                  <a:srgbClr val="00B0F0"/>
                </a:solidFill>
                <a:latin typeface="微软雅黑" panose="020B0503020204020204" pitchFamily="34" charset="-122"/>
                <a:ea typeface="微软雅黑" panose="020B0503020204020204" pitchFamily="34" charset="-122"/>
              </a:rPr>
              <a:t>，个人电脑的时代到来！</a:t>
            </a:r>
          </a:p>
        </p:txBody>
      </p:sp>
    </p:spTree>
    <p:extLst>
      <p:ext uri="{BB962C8B-B14F-4D97-AF65-F5344CB8AC3E}">
        <p14:creationId xmlns:p14="http://schemas.microsoft.com/office/powerpoint/2010/main" val="265912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randombar(horizontal)">
                                      <p:cBhvr>
                                        <p:cTn id="36" dur="500"/>
                                        <p:tgtEl>
                                          <p:spTgt spid="16"/>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randombar(horizontal)">
                                      <p:cBhvr>
                                        <p:cTn id="39" dur="500"/>
                                        <p:tgtEl>
                                          <p:spTgt spid="17"/>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randombar(horizontal)">
                                      <p:cBhvr>
                                        <p:cTn id="42" dur="500"/>
                                        <p:tgtEl>
                                          <p:spTgt spid="18"/>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randombar(horizontal)">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Graphic spid="16" grpId="0">
        <p:bldAsOne/>
      </p:bldGraphic>
      <p:bldP spid="17" grpId="0"/>
      <p:bldP spid="18" grpId="0"/>
      <p:bldP spid="19" grpId="0"/>
      <p:bldP spid="20" grpId="0" animBg="1"/>
      <p:bldP spid="21" grpId="0" animBg="1"/>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
          <p:cNvGrpSpPr>
            <a:grpSpLocks/>
          </p:cNvGrpSpPr>
          <p:nvPr/>
        </p:nvGrpSpPr>
        <p:grpSpPr bwMode="auto">
          <a:xfrm>
            <a:off x="0" y="6427788"/>
            <a:ext cx="9144000" cy="457200"/>
            <a:chOff x="0" y="6427599"/>
            <a:chExt cx="9144000" cy="457389"/>
          </a:xfrm>
        </p:grpSpPr>
        <p:pic>
          <p:nvPicPr>
            <p:cNvPr id="7198"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1" name="Picture 27"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ectangle 2"/>
          <p:cNvSpPr>
            <a:spLocks noGrp="1" noChangeArrowheads="1"/>
          </p:cNvSpPr>
          <p:nvPr>
            <p:ph type="title" idx="4294967295"/>
          </p:nvPr>
        </p:nvSpPr>
        <p:spPr>
          <a:xfrm>
            <a:off x="35496" y="96838"/>
            <a:ext cx="8714155" cy="631825"/>
          </a:xfrm>
        </p:spPr>
        <p:txBody>
          <a:bodyPr>
            <a:noAutofit/>
          </a:bodyPr>
          <a:lstStyle/>
          <a:p>
            <a:pPr algn="l">
              <a:defRPr/>
            </a:pPr>
            <a:r>
              <a:rPr lang="en-US" altLang="zh-CN" sz="3200" dirty="0">
                <a:latin typeface="微软雅黑" panose="020B0503020204020204" pitchFamily="34" charset="-122"/>
                <a:ea typeface="微软雅黑" panose="020B0503020204020204" pitchFamily="34" charset="-122"/>
              </a:rPr>
              <a:t>Linux</a:t>
            </a:r>
            <a:r>
              <a:rPr lang="zh-CN" altLang="en-US" sz="3200" dirty="0">
                <a:latin typeface="微软雅黑" panose="020B0503020204020204" pitchFamily="34" charset="-122"/>
                <a:ea typeface="微软雅黑" panose="020B0503020204020204" pitchFamily="34" charset="-122"/>
              </a:rPr>
              <a:t>看起来好丑，为什么云服务器都用它？</a:t>
            </a:r>
            <a:endParaRPr lang="en-US" sz="32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17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D8132A0-F2CC-45CB-AB52-A2A3B94C1B71}" type="slidenum">
              <a:rPr lang="en-US" altLang="zh-CN" sz="2400" smtClean="0">
                <a:latin typeface="微软雅黑" panose="020B0503020204020204" pitchFamily="34" charset="-122"/>
                <a:ea typeface="微软雅黑" panose="020B0503020204020204" pitchFamily="34" charset="-122"/>
              </a:rPr>
              <a:pPr>
                <a:spcBef>
                  <a:spcPct val="0"/>
                </a:spcBef>
                <a:buFontTx/>
                <a:buNone/>
              </a:pPr>
              <a:t>48</a:t>
            </a:fld>
            <a:endParaRPr lang="en-US" altLang="zh-CN" sz="240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505" y="4043215"/>
            <a:ext cx="4474564" cy="2050081"/>
          </a:xfrm>
          <a:prstGeom prst="rect">
            <a:avLst/>
          </a:prstGeom>
        </p:spPr>
      </p:pic>
      <p:sp>
        <p:nvSpPr>
          <p:cNvPr id="10" name="文本框 9"/>
          <p:cNvSpPr txBox="1"/>
          <p:nvPr/>
        </p:nvSpPr>
        <p:spPr>
          <a:xfrm>
            <a:off x="805683" y="1143846"/>
            <a:ext cx="7870773" cy="830997"/>
          </a:xfrm>
          <a:prstGeom prst="rect">
            <a:avLst/>
          </a:prstGeom>
          <a:noFill/>
        </p:spPr>
        <p:txBody>
          <a:bodyPr wrap="square" rtlCol="0">
            <a:spAutoFit/>
          </a:bodyPr>
          <a:lstStyle/>
          <a:p>
            <a:r>
              <a:rPr lang="zh-CN" altLang="en-US" sz="2400" dirty="0">
                <a:solidFill>
                  <a:srgbClr val="0070C0"/>
                </a:solidFill>
                <a:latin typeface="微软雅黑" panose="020B0503020204020204" pitchFamily="34" charset="-122"/>
                <a:ea typeface="微软雅黑" panose="020B0503020204020204" pitchFamily="34" charset="-122"/>
              </a:rPr>
              <a:t>问题：</a:t>
            </a:r>
            <a:r>
              <a:rPr lang="en-US" altLang="zh-CN" sz="2400" dirty="0">
                <a:solidFill>
                  <a:srgbClr val="0070C0"/>
                </a:solidFill>
                <a:latin typeface="微软雅黑" panose="020B0503020204020204" pitchFamily="34" charset="-122"/>
                <a:ea typeface="微软雅黑" panose="020B0503020204020204" pitchFamily="34" charset="-122"/>
              </a:rPr>
              <a:t>Linux</a:t>
            </a:r>
            <a:r>
              <a:rPr lang="zh-CN" altLang="en-US" sz="2400" dirty="0">
                <a:solidFill>
                  <a:srgbClr val="0070C0"/>
                </a:solidFill>
                <a:latin typeface="微软雅黑" panose="020B0503020204020204" pitchFamily="34" charset="-122"/>
                <a:ea typeface="微软雅黑" panose="020B0503020204020204" pitchFamily="34" charset="-122"/>
              </a:rPr>
              <a:t>的“丑”是必然的吗？</a:t>
            </a:r>
            <a:endParaRPr lang="en-US" altLang="zh-CN" sz="2400" dirty="0">
              <a:solidFill>
                <a:srgbClr val="0070C0"/>
              </a:solidFill>
              <a:latin typeface="微软雅黑" panose="020B0503020204020204" pitchFamily="34" charset="-122"/>
              <a:ea typeface="微软雅黑" panose="020B0503020204020204" pitchFamily="34" charset="-122"/>
            </a:endParaRPr>
          </a:p>
          <a:p>
            <a:r>
              <a:rPr lang="zh-CN" altLang="en-US" sz="2400" dirty="0">
                <a:solidFill>
                  <a:srgbClr val="FF0000"/>
                </a:solidFill>
                <a:latin typeface="微软雅黑" panose="020B0503020204020204" pitchFamily="34" charset="-122"/>
                <a:ea typeface="微软雅黑" panose="020B0503020204020204" pitchFamily="34" charset="-122"/>
              </a:rPr>
              <a:t>答案：</a:t>
            </a:r>
            <a:r>
              <a:rPr lang="en-US" altLang="zh-CN" sz="2400" dirty="0">
                <a:solidFill>
                  <a:srgbClr val="FF0000"/>
                </a:solidFill>
                <a:latin typeface="微软雅黑" panose="020B0503020204020204" pitchFamily="34" charset="-122"/>
                <a:ea typeface="微软雅黑" panose="020B0503020204020204" pitchFamily="34" charset="-122"/>
              </a:rPr>
              <a:t>1997</a:t>
            </a:r>
            <a:r>
              <a:rPr lang="zh-CN" altLang="en-US" sz="2400" dirty="0">
                <a:solidFill>
                  <a:srgbClr val="FF0000"/>
                </a:solidFill>
                <a:latin typeface="微软雅黑" panose="020B0503020204020204" pitchFamily="34" charset="-122"/>
                <a:ea typeface="微软雅黑" panose="020B0503020204020204" pitchFamily="34" charset="-122"/>
              </a:rPr>
              <a:t>年</a:t>
            </a:r>
            <a:r>
              <a:rPr lang="en-US" altLang="zh-CN" sz="2400" dirty="0">
                <a:solidFill>
                  <a:srgbClr val="FF0000"/>
                </a:solidFill>
                <a:latin typeface="微软雅黑" panose="020B0503020204020204" pitchFamily="34" charset="-122"/>
                <a:ea typeface="微软雅黑" panose="020B0503020204020204" pitchFamily="34" charset="-122"/>
              </a:rPr>
              <a:t>Steve Jobs</a:t>
            </a:r>
            <a:r>
              <a:rPr lang="zh-CN" altLang="en-US" sz="2400" dirty="0">
                <a:solidFill>
                  <a:srgbClr val="FF0000"/>
                </a:solidFill>
                <a:latin typeface="微软雅黑" panose="020B0503020204020204" pitchFamily="34" charset="-122"/>
                <a:ea typeface="微软雅黑" panose="020B0503020204020204" pitchFamily="34" charset="-122"/>
              </a:rPr>
              <a:t>和</a:t>
            </a:r>
            <a:r>
              <a:rPr lang="en-US" altLang="zh-CN" sz="2400" dirty="0">
                <a:solidFill>
                  <a:srgbClr val="FF0000"/>
                </a:solidFill>
                <a:latin typeface="微软雅黑" panose="020B0503020204020204" pitchFamily="34" charset="-122"/>
                <a:ea typeface="微软雅黑" panose="020B0503020204020204" pitchFamily="34" charset="-122"/>
              </a:rPr>
              <a:t>Linus Torvalds</a:t>
            </a:r>
            <a:r>
              <a:rPr lang="zh-CN" altLang="en-US" sz="2400" dirty="0">
                <a:solidFill>
                  <a:srgbClr val="FF0000"/>
                </a:solidFill>
                <a:latin typeface="微软雅黑" panose="020B0503020204020204" pitchFamily="34" charset="-122"/>
                <a:ea typeface="微软雅黑" panose="020B0503020204020204" pitchFamily="34" charset="-122"/>
              </a:rPr>
              <a:t>的悲催面谈</a:t>
            </a:r>
          </a:p>
        </p:txBody>
      </p:sp>
      <p:pic>
        <p:nvPicPr>
          <p:cNvPr id="11" name="图片 10"/>
          <p:cNvPicPr>
            <a:picLocks noChangeAspect="1"/>
          </p:cNvPicPr>
          <p:nvPr/>
        </p:nvPicPr>
        <p:blipFill rotWithShape="1">
          <a:blip r:embed="rId6">
            <a:extLst>
              <a:ext uri="{28A0092B-C50C-407E-A947-70E740481C1C}">
                <a14:useLocalDpi xmlns:a14="http://schemas.microsoft.com/office/drawing/2010/main" val="0"/>
              </a:ext>
            </a:extLst>
          </a:blip>
          <a:srcRect l="15219" r="8925"/>
          <a:stretch/>
        </p:blipFill>
        <p:spPr>
          <a:xfrm>
            <a:off x="4560721" y="2204618"/>
            <a:ext cx="2058336" cy="1519553"/>
          </a:xfrm>
          <a:prstGeom prst="rect">
            <a:avLst/>
          </a:prstGeom>
        </p:spPr>
      </p:pic>
      <p:pic>
        <p:nvPicPr>
          <p:cNvPr id="12" name="图片 11"/>
          <p:cNvPicPr>
            <a:picLocks noChangeAspect="1"/>
          </p:cNvPicPr>
          <p:nvPr/>
        </p:nvPicPr>
        <p:blipFill rotWithShape="1">
          <a:blip r:embed="rId7">
            <a:extLst>
              <a:ext uri="{28A0092B-C50C-407E-A947-70E740481C1C}">
                <a14:useLocalDpi xmlns:a14="http://schemas.microsoft.com/office/drawing/2010/main" val="0"/>
              </a:ext>
            </a:extLst>
          </a:blip>
          <a:srcRect t="31311" b="29781"/>
          <a:stretch/>
        </p:blipFill>
        <p:spPr>
          <a:xfrm>
            <a:off x="6916986" y="2622114"/>
            <a:ext cx="1759470" cy="684559"/>
          </a:xfrm>
          <a:prstGeom prst="rect">
            <a:avLst/>
          </a:prstGeom>
        </p:spPr>
      </p:pic>
      <p:pic>
        <p:nvPicPr>
          <p:cNvPr id="13" name="图片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5123" y="2204619"/>
            <a:ext cx="2139027" cy="1544378"/>
          </a:xfrm>
          <a:prstGeom prst="rect">
            <a:avLst/>
          </a:prstGeom>
        </p:spPr>
      </p:pic>
      <p:pic>
        <p:nvPicPr>
          <p:cNvPr id="14" name="图片 13"/>
          <p:cNvPicPr>
            <a:picLocks noChangeAspect="1"/>
          </p:cNvPicPr>
          <p:nvPr/>
        </p:nvPicPr>
        <p:blipFill rotWithShape="1">
          <a:blip r:embed="rId9" cstate="print">
            <a:extLst>
              <a:ext uri="{28A0092B-C50C-407E-A947-70E740481C1C}">
                <a14:useLocalDpi xmlns:a14="http://schemas.microsoft.com/office/drawing/2010/main" val="0"/>
              </a:ext>
            </a:extLst>
          </a:blip>
          <a:srcRect l="30410" t="36065" r="26311" b="35410"/>
          <a:stretch/>
        </p:blipFill>
        <p:spPr>
          <a:xfrm>
            <a:off x="6866933" y="4446185"/>
            <a:ext cx="1734573" cy="857431"/>
          </a:xfrm>
          <a:prstGeom prst="rect">
            <a:avLst/>
          </a:prstGeom>
        </p:spPr>
      </p:pic>
      <p:pic>
        <p:nvPicPr>
          <p:cNvPr id="15" name="图片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05495" y="4100203"/>
            <a:ext cx="1585662" cy="1585662"/>
          </a:xfrm>
          <a:prstGeom prst="rect">
            <a:avLst/>
          </a:prstGeom>
        </p:spPr>
      </p:pic>
      <p:sp>
        <p:nvSpPr>
          <p:cNvPr id="16" name="右弧形箭头 15"/>
          <p:cNvSpPr/>
          <p:nvPr/>
        </p:nvSpPr>
        <p:spPr>
          <a:xfrm>
            <a:off x="3668805" y="2860226"/>
            <a:ext cx="1738859" cy="269072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6974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
          <p:cNvGrpSpPr>
            <a:grpSpLocks/>
          </p:cNvGrpSpPr>
          <p:nvPr/>
        </p:nvGrpSpPr>
        <p:grpSpPr bwMode="auto">
          <a:xfrm>
            <a:off x="0" y="6427788"/>
            <a:ext cx="9144000" cy="457200"/>
            <a:chOff x="0" y="6427599"/>
            <a:chExt cx="9144000" cy="457389"/>
          </a:xfrm>
        </p:grpSpPr>
        <p:pic>
          <p:nvPicPr>
            <p:cNvPr id="7198"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1" name="Picture 27"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ectangle 2"/>
          <p:cNvSpPr>
            <a:spLocks noGrp="1" noChangeArrowheads="1"/>
          </p:cNvSpPr>
          <p:nvPr>
            <p:ph type="title" idx="4294967295"/>
          </p:nvPr>
        </p:nvSpPr>
        <p:spPr>
          <a:xfrm>
            <a:off x="215899" y="96838"/>
            <a:ext cx="8714155" cy="631825"/>
          </a:xfrm>
        </p:spPr>
        <p:txBody>
          <a:bodyPr>
            <a:noAutofit/>
          </a:bodyPr>
          <a:lstStyle/>
          <a:p>
            <a:pPr algn="l">
              <a:defRPr/>
            </a:pPr>
            <a:r>
              <a:rPr lang="en-US" altLang="zh-CN" sz="3200" dirty="0">
                <a:latin typeface="微软雅黑" panose="020B0503020204020204" pitchFamily="34" charset="-122"/>
                <a:ea typeface="微软雅黑" panose="020B0503020204020204" pitchFamily="34" charset="-122"/>
              </a:rPr>
              <a:t>UNIX</a:t>
            </a:r>
            <a:r>
              <a:rPr lang="zh-CN" altLang="en-US" sz="3200" dirty="0">
                <a:latin typeface="微软雅黑" panose="020B0503020204020204" pitchFamily="34" charset="-122"/>
                <a:ea typeface="微软雅黑" panose="020B0503020204020204" pitchFamily="34" charset="-122"/>
              </a:rPr>
              <a:t>、</a:t>
            </a:r>
            <a:r>
              <a:rPr lang="en-US" altLang="zh-CN" sz="3200" dirty="0">
                <a:latin typeface="微软雅黑" panose="020B0503020204020204" pitchFamily="34" charset="-122"/>
                <a:ea typeface="微软雅黑" panose="020B0503020204020204" pitchFamily="34" charset="-122"/>
              </a:rPr>
              <a:t>Windows</a:t>
            </a:r>
            <a:r>
              <a:rPr lang="zh-CN" altLang="en-US" sz="3200" dirty="0">
                <a:latin typeface="微软雅黑" panose="020B0503020204020204" pitchFamily="34" charset="-122"/>
                <a:ea typeface="微软雅黑" panose="020B0503020204020204" pitchFamily="34" charset="-122"/>
              </a:rPr>
              <a:t>为什么不能统治服务器端？</a:t>
            </a:r>
            <a:endParaRPr lang="en-US" sz="32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17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D8132A0-F2CC-45CB-AB52-A2A3B94C1B71}" type="slidenum">
              <a:rPr lang="en-US" altLang="zh-CN" sz="2400" smtClean="0">
                <a:latin typeface="微软雅黑" panose="020B0503020204020204" pitchFamily="34" charset="-122"/>
                <a:ea typeface="微软雅黑" panose="020B0503020204020204" pitchFamily="34" charset="-122"/>
              </a:rPr>
              <a:pPr>
                <a:spcBef>
                  <a:spcPct val="0"/>
                </a:spcBef>
                <a:buFontTx/>
                <a:buNone/>
              </a:pPr>
              <a:t>49</a:t>
            </a:fld>
            <a:endParaRPr lang="en-US" altLang="zh-CN" sz="240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t="31311" b="29781"/>
          <a:stretch/>
        </p:blipFill>
        <p:spPr>
          <a:xfrm>
            <a:off x="6651147" y="3584864"/>
            <a:ext cx="1759470" cy="684559"/>
          </a:xfrm>
          <a:prstGeom prst="rect">
            <a:avLst/>
          </a:prstGeom>
        </p:spPr>
      </p:pic>
      <p:pic>
        <p:nvPicPr>
          <p:cNvPr id="10" name="Picture 6" descr="http://a0.att.hudong.com/18/08/01300000832302127644086998438.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33477" b="15996"/>
          <a:stretch/>
        </p:blipFill>
        <p:spPr bwMode="auto">
          <a:xfrm>
            <a:off x="6772131" y="1301103"/>
            <a:ext cx="1221187" cy="376119"/>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25084" y="1768429"/>
            <a:ext cx="1715283" cy="1114934"/>
          </a:xfrm>
          <a:prstGeom prst="rect">
            <a:avLst/>
          </a:prstGeom>
        </p:spPr>
      </p:pic>
      <p:sp>
        <p:nvSpPr>
          <p:cNvPr id="12" name="右大括号 11"/>
          <p:cNvSpPr/>
          <p:nvPr/>
        </p:nvSpPr>
        <p:spPr>
          <a:xfrm>
            <a:off x="5575465" y="1319908"/>
            <a:ext cx="682052" cy="1658890"/>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62527" y="1258728"/>
            <a:ext cx="769956" cy="836988"/>
          </a:xfrm>
          <a:prstGeom prst="rect">
            <a:avLst/>
          </a:prstGeom>
        </p:spPr>
      </p:pic>
      <p:sp>
        <p:nvSpPr>
          <p:cNvPr id="14" name="TextBox 3"/>
          <p:cNvSpPr txBox="1"/>
          <p:nvPr/>
        </p:nvSpPr>
        <p:spPr>
          <a:xfrm>
            <a:off x="3285404" y="1269232"/>
            <a:ext cx="1399031" cy="1015663"/>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BSD</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Berkeley Software Distribution</a:t>
            </a:r>
            <a:endParaRPr lang="zh-CN" altLang="en-US" sz="1400" b="1" dirty="0">
              <a:latin typeface="微软雅黑" panose="020B0503020204020204" pitchFamily="34" charset="-122"/>
              <a:ea typeface="微软雅黑" panose="020B0503020204020204" pitchFamily="34" charset="-122"/>
            </a:endParaRPr>
          </a:p>
        </p:txBody>
      </p:sp>
      <p:sp>
        <p:nvSpPr>
          <p:cNvPr id="15" name="TextBox 3"/>
          <p:cNvSpPr txBox="1"/>
          <p:nvPr/>
        </p:nvSpPr>
        <p:spPr>
          <a:xfrm>
            <a:off x="3241953" y="2421549"/>
            <a:ext cx="1505558" cy="800219"/>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SVR</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AT&amp;T UNIX System V</a:t>
            </a:r>
            <a:endParaRPr lang="zh-CN" altLang="en-US" sz="1400" b="1"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rotWithShape="1">
          <a:blip r:embed="rId9">
            <a:extLst>
              <a:ext uri="{28A0092B-C50C-407E-A947-70E740481C1C}">
                <a14:useLocalDpi xmlns:a14="http://schemas.microsoft.com/office/drawing/2010/main" val="0"/>
              </a:ext>
            </a:extLst>
          </a:blip>
          <a:srcRect l="30978" t="7456" r="29940" b="31254"/>
          <a:stretch/>
        </p:blipFill>
        <p:spPr>
          <a:xfrm>
            <a:off x="4647648" y="2280458"/>
            <a:ext cx="815412" cy="848246"/>
          </a:xfrm>
          <a:prstGeom prst="rect">
            <a:avLst/>
          </a:prstGeom>
        </p:spPr>
      </p:pic>
      <p:sp>
        <p:nvSpPr>
          <p:cNvPr id="17" name="右箭头 16"/>
          <p:cNvSpPr/>
          <p:nvPr/>
        </p:nvSpPr>
        <p:spPr>
          <a:xfrm rot="10800000">
            <a:off x="2305447" y="2533916"/>
            <a:ext cx="66265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TextBox 3"/>
          <p:cNvSpPr txBox="1"/>
          <p:nvPr/>
        </p:nvSpPr>
        <p:spPr>
          <a:xfrm>
            <a:off x="638985" y="2381415"/>
            <a:ext cx="1130280" cy="646331"/>
          </a:xfrm>
          <a:prstGeom prst="rect">
            <a:avLst/>
          </a:prstGeom>
          <a:noFill/>
        </p:spPr>
        <p:txBody>
          <a:bodyPr wrap="square" rtlCol="0">
            <a:spAutoFit/>
          </a:bodyPr>
          <a:lstStyle/>
          <a:p>
            <a:r>
              <a:rPr lang="zh-CN" altLang="en-US" sz="3600" dirty="0">
                <a:solidFill>
                  <a:srgbClr val="FF0000"/>
                </a:solidFill>
                <a:latin typeface="微软雅黑" panose="020B0503020204020204" pitchFamily="34" charset="-122"/>
                <a:ea typeface="微软雅黑" panose="020B0503020204020204" pitchFamily="34" charset="-122"/>
              </a:rPr>
              <a:t>闭源</a:t>
            </a:r>
          </a:p>
        </p:txBody>
      </p:sp>
      <p:sp>
        <p:nvSpPr>
          <p:cNvPr id="19" name="右箭头 18"/>
          <p:cNvSpPr/>
          <p:nvPr/>
        </p:nvSpPr>
        <p:spPr>
          <a:xfrm rot="10800000">
            <a:off x="2307947" y="1472115"/>
            <a:ext cx="66265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TextBox 3"/>
          <p:cNvSpPr txBox="1"/>
          <p:nvPr/>
        </p:nvSpPr>
        <p:spPr>
          <a:xfrm>
            <a:off x="107504" y="1124744"/>
            <a:ext cx="2286346" cy="1077218"/>
          </a:xfrm>
          <a:prstGeom prst="rect">
            <a:avLst/>
          </a:prstGeom>
          <a:noFill/>
        </p:spPr>
        <p:txBody>
          <a:bodyPr wrap="square" rtlCol="0">
            <a:spAutoFit/>
          </a:bodyPr>
          <a:lstStyle/>
          <a:p>
            <a:pPr algn="ctr"/>
            <a:r>
              <a:rPr lang="zh-CN" altLang="en-US" sz="2800" dirty="0">
                <a:solidFill>
                  <a:srgbClr val="FF0000"/>
                </a:solidFill>
                <a:latin typeface="微软雅黑" panose="020B0503020204020204" pitchFamily="34" charset="-122"/>
                <a:ea typeface="微软雅黑" panose="020B0503020204020204" pitchFamily="34" charset="-122"/>
              </a:rPr>
              <a:t>过度分化</a:t>
            </a:r>
            <a:endParaRPr lang="en-US" altLang="zh-CN" sz="2800" dirty="0">
              <a:solidFill>
                <a:srgbClr val="FF0000"/>
              </a:solidFill>
              <a:latin typeface="微软雅黑" panose="020B0503020204020204" pitchFamily="34" charset="-122"/>
              <a:ea typeface="微软雅黑" panose="020B0503020204020204" pitchFamily="34" charset="-122"/>
            </a:endParaRPr>
          </a:p>
          <a:p>
            <a:pPr algn="ctr"/>
            <a:r>
              <a:rPr lang="en-US" altLang="zh-CN" dirty="0">
                <a:solidFill>
                  <a:srgbClr val="FF0000"/>
                </a:solidFill>
                <a:latin typeface="微软雅黑" panose="020B0503020204020204" pitchFamily="34" charset="-122"/>
                <a:ea typeface="微软雅黑" panose="020B0503020204020204" pitchFamily="34" charset="-122"/>
              </a:rPr>
              <a:t>(BSD, FreeBSD,</a:t>
            </a:r>
          </a:p>
          <a:p>
            <a:pPr algn="ctr"/>
            <a:r>
              <a:rPr lang="en-US" altLang="zh-CN" dirty="0" err="1">
                <a:solidFill>
                  <a:srgbClr val="FF0000"/>
                </a:solidFill>
                <a:latin typeface="微软雅黑" panose="020B0503020204020204" pitchFamily="34" charset="-122"/>
                <a:ea typeface="微软雅黑" panose="020B0503020204020204" pitchFamily="34" charset="-122"/>
              </a:rPr>
              <a:t>NetBSD</a:t>
            </a:r>
            <a:r>
              <a:rPr lang="en-US" altLang="zh-CN" dirty="0">
                <a:solidFill>
                  <a:srgbClr val="FF0000"/>
                </a:solidFill>
                <a:latin typeface="微软雅黑" panose="020B0503020204020204" pitchFamily="34" charset="-122"/>
                <a:ea typeface="微软雅黑" panose="020B0503020204020204" pitchFamily="34" charset="-122"/>
              </a:rPr>
              <a:t>, </a:t>
            </a:r>
            <a:r>
              <a:rPr lang="en-US" altLang="zh-CN" dirty="0" err="1">
                <a:solidFill>
                  <a:srgbClr val="FF0000"/>
                </a:solidFill>
                <a:latin typeface="微软雅黑" panose="020B0503020204020204" pitchFamily="34" charset="-122"/>
                <a:ea typeface="微软雅黑" panose="020B0503020204020204" pitchFamily="34" charset="-122"/>
              </a:rPr>
              <a:t>OpenBSD</a:t>
            </a:r>
            <a:r>
              <a:rPr lang="en-US" altLang="zh-CN" dirty="0">
                <a:solidFill>
                  <a:srgbClr val="FF0000"/>
                </a:solidFill>
                <a:latin typeface="微软雅黑" panose="020B0503020204020204" pitchFamily="34" charset="-122"/>
                <a:ea typeface="微软雅黑" panose="020B0503020204020204" pitchFamily="34" charset="-122"/>
              </a:rPr>
              <a:t>)</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21" name="流程图: 可选过程 20"/>
          <p:cNvSpPr/>
          <p:nvPr/>
        </p:nvSpPr>
        <p:spPr>
          <a:xfrm>
            <a:off x="323528" y="3498676"/>
            <a:ext cx="2812009" cy="70743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rPr>
              <a:t>Windows</a:t>
            </a:r>
            <a:r>
              <a:rPr lang="zh-CN" altLang="en-US" sz="2000" b="1" dirty="0">
                <a:solidFill>
                  <a:schemeClr val="tx1"/>
                </a:solidFill>
                <a:latin typeface="微软雅黑" panose="020B0503020204020204" pitchFamily="34" charset="-122"/>
                <a:ea typeface="微软雅黑" panose="020B0503020204020204" pitchFamily="34" charset="-122"/>
              </a:rPr>
              <a:t>的优点：</a:t>
            </a:r>
            <a:endParaRPr lang="en-US" altLang="zh-CN" sz="2000" b="1" dirty="0">
              <a:solidFill>
                <a:schemeClr val="tx1"/>
              </a:solidFill>
              <a:latin typeface="微软雅黑" panose="020B0503020204020204" pitchFamily="34" charset="-122"/>
              <a:ea typeface="微软雅黑" panose="020B0503020204020204" pitchFamily="34" charset="-122"/>
            </a:endParaRPr>
          </a:p>
          <a:p>
            <a:r>
              <a:rPr lang="zh-CN" altLang="en-US" b="1" dirty="0">
                <a:solidFill>
                  <a:srgbClr val="FF0000"/>
                </a:solidFill>
                <a:latin typeface="微软雅黑" panose="020B0503020204020204" pitchFamily="34" charset="-122"/>
                <a:ea typeface="微软雅黑" panose="020B0503020204020204" pitchFamily="34" charset="-122"/>
              </a:rPr>
              <a:t>图形界面子系统嵌入内核</a:t>
            </a:r>
            <a:endParaRPr lang="en-US" altLang="zh-CN" b="1" dirty="0">
              <a:solidFill>
                <a:srgbClr val="FF0000"/>
              </a:solidFill>
              <a:latin typeface="微软雅黑" panose="020B0503020204020204" pitchFamily="34" charset="-122"/>
              <a:ea typeface="微软雅黑" panose="020B0503020204020204" pitchFamily="34" charset="-122"/>
            </a:endParaRPr>
          </a:p>
        </p:txBody>
      </p:sp>
      <p:sp>
        <p:nvSpPr>
          <p:cNvPr id="22" name="流程图: 可选过程 21"/>
          <p:cNvSpPr/>
          <p:nvPr/>
        </p:nvSpPr>
        <p:spPr>
          <a:xfrm>
            <a:off x="323528" y="4324461"/>
            <a:ext cx="2812009" cy="1019255"/>
          </a:xfrm>
          <a:prstGeom prst="flowChartAlternate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anose="020B0503020204020204" pitchFamily="34" charset="-122"/>
                <a:ea typeface="微软雅黑" panose="020B0503020204020204" pitchFamily="34" charset="-122"/>
              </a:rPr>
              <a:t>Windows</a:t>
            </a:r>
            <a:r>
              <a:rPr lang="zh-CN" altLang="en-US" sz="2000" b="1" dirty="0">
                <a:solidFill>
                  <a:schemeClr val="tx1"/>
                </a:solidFill>
                <a:latin typeface="微软雅黑" panose="020B0503020204020204" pitchFamily="34" charset="-122"/>
                <a:ea typeface="微软雅黑" panose="020B0503020204020204" pitchFamily="34" charset="-122"/>
              </a:rPr>
              <a:t>的缺点：</a:t>
            </a:r>
            <a:endParaRPr lang="en-US" altLang="zh-CN" sz="2000" b="1" dirty="0">
              <a:solidFill>
                <a:schemeClr val="tx1"/>
              </a:solidFill>
              <a:latin typeface="微软雅黑" panose="020B0503020204020204" pitchFamily="34" charset="-122"/>
              <a:ea typeface="微软雅黑" panose="020B0503020204020204" pitchFamily="34" charset="-122"/>
            </a:endParaRPr>
          </a:p>
          <a:p>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代码闭源，无法修改</a:t>
            </a:r>
            <a:endParaRPr lang="en-US" altLang="zh-CN" dirty="0">
              <a:solidFill>
                <a:schemeClr val="tx1"/>
              </a:solidFill>
              <a:latin typeface="微软雅黑" panose="020B0503020204020204" pitchFamily="34" charset="-122"/>
              <a:ea typeface="微软雅黑" panose="020B0503020204020204" pitchFamily="34" charset="-122"/>
            </a:endParaRPr>
          </a:p>
          <a:p>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内核不稳定，频繁死机</a:t>
            </a:r>
            <a:endParaRPr lang="en-US" altLang="zh-CN" b="1" dirty="0">
              <a:solidFill>
                <a:schemeClr val="tx1"/>
              </a:solidFill>
              <a:latin typeface="微软雅黑" panose="020B0503020204020204" pitchFamily="34" charset="-122"/>
              <a:ea typeface="微软雅黑" panose="020B0503020204020204" pitchFamily="34" charset="-122"/>
            </a:endParaRPr>
          </a:p>
        </p:txBody>
      </p:sp>
      <p:sp>
        <p:nvSpPr>
          <p:cNvPr id="23" name="右弧形箭头 22"/>
          <p:cNvSpPr/>
          <p:nvPr/>
        </p:nvSpPr>
        <p:spPr>
          <a:xfrm>
            <a:off x="3044609" y="3964622"/>
            <a:ext cx="810872" cy="1259172"/>
          </a:xfrm>
          <a:prstGeom prst="curvedLeftArrow">
            <a:avLst>
              <a:gd name="adj1" fmla="val 11025"/>
              <a:gd name="adj2" fmla="val 24974"/>
              <a:gd name="adj3" fmla="val 292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4" name="TextBox 3"/>
          <p:cNvSpPr txBox="1"/>
          <p:nvPr/>
        </p:nvSpPr>
        <p:spPr>
          <a:xfrm>
            <a:off x="3890609" y="4206107"/>
            <a:ext cx="2685953" cy="707886"/>
          </a:xfrm>
          <a:prstGeom prst="rect">
            <a:avLst/>
          </a:prstGeom>
          <a:noFill/>
        </p:spPr>
        <p:txBody>
          <a:bodyPr wrap="square" rtlCol="0">
            <a:spAutoFit/>
          </a:bodyPr>
          <a:lstStyle/>
          <a:p>
            <a:r>
              <a:rPr lang="en-US" altLang="zh-CN" sz="2000" dirty="0">
                <a:solidFill>
                  <a:srgbClr val="FF0000"/>
                </a:solidFill>
                <a:latin typeface="微软雅黑" panose="020B0503020204020204" pitchFamily="34" charset="-122"/>
                <a:ea typeface="微软雅黑" panose="020B0503020204020204" pitchFamily="34" charset="-122"/>
              </a:rPr>
              <a:t>1</a:t>
            </a:r>
            <a:r>
              <a:rPr lang="zh-CN" altLang="en-US" sz="2000" dirty="0">
                <a:solidFill>
                  <a:srgbClr val="FF0000"/>
                </a:solidFill>
                <a:latin typeface="微软雅黑" panose="020B0503020204020204" pitchFamily="34" charset="-122"/>
                <a:ea typeface="微软雅黑" panose="020B0503020204020204" pitchFamily="34" charset="-122"/>
              </a:rPr>
              <a:t>、内核过于复杂庞大</a:t>
            </a:r>
            <a:endParaRPr lang="en-US" altLang="zh-CN" sz="2000" dirty="0">
              <a:solidFill>
                <a:srgbClr val="FF0000"/>
              </a:solidFill>
              <a:latin typeface="微软雅黑" panose="020B0503020204020204" pitchFamily="34" charset="-122"/>
              <a:ea typeface="微软雅黑" panose="020B0503020204020204" pitchFamily="34" charset="-122"/>
            </a:endParaRPr>
          </a:p>
          <a:p>
            <a:r>
              <a:rPr lang="en-US" altLang="zh-CN" sz="2000" dirty="0">
                <a:solidFill>
                  <a:srgbClr val="FF0000"/>
                </a:solidFill>
                <a:latin typeface="微软雅黑" panose="020B0503020204020204" pitchFamily="34" charset="-122"/>
                <a:ea typeface="微软雅黑" panose="020B0503020204020204" pitchFamily="34" charset="-122"/>
              </a:rPr>
              <a:t>2</a:t>
            </a:r>
            <a:r>
              <a:rPr lang="zh-CN" altLang="en-US" sz="2000" dirty="0">
                <a:solidFill>
                  <a:srgbClr val="FF0000"/>
                </a:solidFill>
                <a:latin typeface="微软雅黑" panose="020B0503020204020204" pitchFamily="34" charset="-122"/>
                <a:ea typeface="微软雅黑" panose="020B0503020204020204" pitchFamily="34" charset="-122"/>
              </a:rPr>
              <a:t>、顶尖高手无法贡献</a:t>
            </a:r>
          </a:p>
        </p:txBody>
      </p:sp>
      <p:sp>
        <p:nvSpPr>
          <p:cNvPr id="25" name="TextBox 3"/>
          <p:cNvSpPr txBox="1"/>
          <p:nvPr/>
        </p:nvSpPr>
        <p:spPr>
          <a:xfrm>
            <a:off x="6723702" y="4390072"/>
            <a:ext cx="1935295" cy="1631216"/>
          </a:xfrm>
          <a:prstGeom prst="rect">
            <a:avLst/>
          </a:prstGeom>
          <a:noFill/>
        </p:spPr>
        <p:txBody>
          <a:bodyPr wrap="square" rtlCol="0">
            <a:spAutoFit/>
          </a:bodyPr>
          <a:lstStyle/>
          <a:p>
            <a:r>
              <a:rPr lang="en-US" altLang="zh-CN" sz="2000" dirty="0">
                <a:solidFill>
                  <a:srgbClr val="00B0F0"/>
                </a:solidFill>
                <a:latin typeface="微软雅黑" panose="020B0503020204020204" pitchFamily="34" charset="-122"/>
                <a:ea typeface="微软雅黑" panose="020B0503020204020204" pitchFamily="34" charset="-122"/>
              </a:rPr>
              <a:t>1</a:t>
            </a:r>
            <a:r>
              <a:rPr lang="zh-CN" altLang="en-US" sz="2000" dirty="0">
                <a:solidFill>
                  <a:srgbClr val="00B0F0"/>
                </a:solidFill>
                <a:latin typeface="微软雅黑" panose="020B0503020204020204" pitchFamily="34" charset="-122"/>
                <a:ea typeface="微软雅黑" panose="020B0503020204020204" pitchFamily="34" charset="-122"/>
              </a:rPr>
              <a:t>、短小简单</a:t>
            </a:r>
            <a:endParaRPr lang="en-US" altLang="zh-CN" sz="2000" dirty="0">
              <a:solidFill>
                <a:srgbClr val="00B0F0"/>
              </a:solidFill>
              <a:latin typeface="微软雅黑" panose="020B0503020204020204" pitchFamily="34" charset="-122"/>
              <a:ea typeface="微软雅黑" panose="020B0503020204020204" pitchFamily="34" charset="-122"/>
            </a:endParaRPr>
          </a:p>
          <a:p>
            <a:r>
              <a:rPr lang="en-US" altLang="zh-CN" sz="2000" dirty="0">
                <a:solidFill>
                  <a:srgbClr val="00B0F0"/>
                </a:solidFill>
                <a:latin typeface="微软雅黑" panose="020B0503020204020204" pitchFamily="34" charset="-122"/>
                <a:ea typeface="微软雅黑" panose="020B0503020204020204" pitchFamily="34" charset="-122"/>
              </a:rPr>
              <a:t>2</a:t>
            </a:r>
            <a:r>
              <a:rPr lang="zh-CN" altLang="en-US" sz="2000" dirty="0">
                <a:solidFill>
                  <a:srgbClr val="00B0F0"/>
                </a:solidFill>
                <a:latin typeface="微软雅黑" panose="020B0503020204020204" pitchFamily="34" charset="-122"/>
                <a:ea typeface="微软雅黑" panose="020B0503020204020204" pitchFamily="34" charset="-122"/>
              </a:rPr>
              <a:t>、内核稳定</a:t>
            </a:r>
            <a:endParaRPr lang="en-US" altLang="zh-CN" sz="2000" dirty="0">
              <a:solidFill>
                <a:srgbClr val="00B0F0"/>
              </a:solidFill>
              <a:latin typeface="微软雅黑" panose="020B0503020204020204" pitchFamily="34" charset="-122"/>
              <a:ea typeface="微软雅黑" panose="020B0503020204020204" pitchFamily="34" charset="-122"/>
            </a:endParaRPr>
          </a:p>
          <a:p>
            <a:r>
              <a:rPr lang="en-US" altLang="zh-CN" sz="2000" dirty="0">
                <a:solidFill>
                  <a:srgbClr val="00B0F0"/>
                </a:solidFill>
                <a:latin typeface="微软雅黑" panose="020B0503020204020204" pitchFamily="34" charset="-122"/>
                <a:ea typeface="微软雅黑" panose="020B0503020204020204" pitchFamily="34" charset="-122"/>
              </a:rPr>
              <a:t>3</a:t>
            </a:r>
            <a:r>
              <a:rPr lang="zh-CN" altLang="en-US" sz="2000" dirty="0">
                <a:solidFill>
                  <a:srgbClr val="00B0F0"/>
                </a:solidFill>
                <a:latin typeface="微软雅黑" panose="020B0503020204020204" pitchFamily="34" charset="-122"/>
                <a:ea typeface="微软雅黑" panose="020B0503020204020204" pitchFamily="34" charset="-122"/>
              </a:rPr>
              <a:t>、完全开源</a:t>
            </a:r>
            <a:endParaRPr lang="en-US" altLang="zh-CN" sz="2000" dirty="0">
              <a:solidFill>
                <a:srgbClr val="00B0F0"/>
              </a:solidFill>
              <a:latin typeface="微软雅黑" panose="020B0503020204020204" pitchFamily="34" charset="-122"/>
              <a:ea typeface="微软雅黑" panose="020B0503020204020204" pitchFamily="34" charset="-122"/>
            </a:endParaRPr>
          </a:p>
          <a:p>
            <a:r>
              <a:rPr lang="en-US" altLang="zh-CN" sz="2000" dirty="0">
                <a:solidFill>
                  <a:srgbClr val="00B0F0"/>
                </a:solidFill>
                <a:latin typeface="微软雅黑" panose="020B0503020204020204" pitchFamily="34" charset="-122"/>
                <a:ea typeface="微软雅黑" panose="020B0503020204020204" pitchFamily="34" charset="-122"/>
              </a:rPr>
              <a:t>4</a:t>
            </a:r>
            <a:r>
              <a:rPr lang="zh-CN" altLang="en-US" sz="2000" dirty="0">
                <a:solidFill>
                  <a:srgbClr val="00B0F0"/>
                </a:solidFill>
                <a:latin typeface="微软雅黑" panose="020B0503020204020204" pitchFamily="34" charset="-122"/>
                <a:ea typeface="微软雅黑" panose="020B0503020204020204" pitchFamily="34" charset="-122"/>
              </a:rPr>
              <a:t>、单一分支</a:t>
            </a:r>
            <a:endParaRPr lang="en-US" altLang="zh-CN" sz="2000" dirty="0">
              <a:solidFill>
                <a:srgbClr val="00B0F0"/>
              </a:solidFill>
              <a:latin typeface="微软雅黑" panose="020B0503020204020204" pitchFamily="34" charset="-122"/>
              <a:ea typeface="微软雅黑" panose="020B0503020204020204" pitchFamily="34" charset="-122"/>
            </a:endParaRPr>
          </a:p>
          <a:p>
            <a:r>
              <a:rPr lang="en-US" altLang="zh-CN" sz="2000" dirty="0">
                <a:solidFill>
                  <a:srgbClr val="00B0F0"/>
                </a:solidFill>
                <a:latin typeface="微软雅黑" panose="020B0503020204020204" pitchFamily="34" charset="-122"/>
                <a:ea typeface="微软雅黑" panose="020B0503020204020204" pitchFamily="34" charset="-122"/>
              </a:rPr>
              <a:t>5</a:t>
            </a:r>
            <a:r>
              <a:rPr lang="zh-CN" altLang="en-US" sz="2000" dirty="0">
                <a:solidFill>
                  <a:srgbClr val="00B0F0"/>
                </a:solidFill>
                <a:latin typeface="微软雅黑" panose="020B0503020204020204" pitchFamily="34" charset="-122"/>
                <a:ea typeface="微软雅黑" panose="020B0503020204020204" pitchFamily="34" charset="-122"/>
              </a:rPr>
              <a:t>、强大社区</a:t>
            </a:r>
          </a:p>
        </p:txBody>
      </p:sp>
      <p:sp>
        <p:nvSpPr>
          <p:cNvPr id="26" name="矩形 25"/>
          <p:cNvSpPr/>
          <p:nvPr/>
        </p:nvSpPr>
        <p:spPr>
          <a:xfrm>
            <a:off x="6263578" y="2943514"/>
            <a:ext cx="2690801" cy="276999"/>
          </a:xfrm>
          <a:prstGeom prst="rect">
            <a:avLst/>
          </a:prstGeom>
        </p:spPr>
        <p:txBody>
          <a:bodyPr wrap="none">
            <a:spAutoFit/>
          </a:bodyPr>
          <a:lstStyle/>
          <a:p>
            <a:r>
              <a:rPr lang="en-US" altLang="zh-CN" sz="1200" b="1" dirty="0">
                <a:latin typeface="微软雅黑" panose="020B0503020204020204" pitchFamily="34" charset="-122"/>
                <a:ea typeface="微软雅黑" panose="020B0503020204020204" pitchFamily="34" charset="-122"/>
              </a:rPr>
              <a:t>Ken Thompson</a:t>
            </a:r>
            <a:r>
              <a:rPr lang="zh-CN" altLang="en-US" sz="1200" b="1" dirty="0">
                <a:latin typeface="微软雅黑" panose="020B0503020204020204" pitchFamily="34" charset="-122"/>
                <a:ea typeface="微软雅黑" panose="020B0503020204020204" pitchFamily="34" charset="-122"/>
              </a:rPr>
              <a:t> </a:t>
            </a:r>
            <a:r>
              <a:rPr lang="en-US" altLang="zh-CN" sz="1200" b="1" dirty="0">
                <a:latin typeface="微软雅黑" panose="020B0503020204020204" pitchFamily="34" charset="-122"/>
                <a:ea typeface="微软雅黑" panose="020B0503020204020204" pitchFamily="34" charset="-122"/>
              </a:rPr>
              <a:t>&amp; Dennis Ritchie</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6586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down)">
                                      <p:cBhvr>
                                        <p:cTn id="55" dur="500"/>
                                        <p:tgtEl>
                                          <p:spTgt spid="9"/>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down)">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15" grpId="0"/>
      <p:bldP spid="17" grpId="0" animBg="1"/>
      <p:bldP spid="18" grpId="0"/>
      <p:bldP spid="19" grpId="0" animBg="1"/>
      <p:bldP spid="20" grpId="0"/>
      <p:bldP spid="21" grpId="0" animBg="1"/>
      <p:bldP spid="22" grpId="0" animBg="1"/>
      <p:bldP spid="23" grpId="0" animBg="1"/>
      <p:bldP spid="24" grpId="0"/>
      <p:bldP spid="25"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
          <p:cNvGrpSpPr>
            <a:grpSpLocks/>
          </p:cNvGrpSpPr>
          <p:nvPr/>
        </p:nvGrpSpPr>
        <p:grpSpPr bwMode="auto">
          <a:xfrm>
            <a:off x="0" y="6427788"/>
            <a:ext cx="9144000" cy="457200"/>
            <a:chOff x="0" y="6427599"/>
            <a:chExt cx="9144000" cy="457389"/>
          </a:xfrm>
        </p:grpSpPr>
        <p:pic>
          <p:nvPicPr>
            <p:cNvPr id="7198"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1" name="Picture 27"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ectangle 2"/>
          <p:cNvSpPr>
            <a:spLocks noGrp="1" noChangeArrowheads="1"/>
          </p:cNvSpPr>
          <p:nvPr>
            <p:ph type="title" idx="4294967295"/>
          </p:nvPr>
        </p:nvSpPr>
        <p:spPr>
          <a:xfrm>
            <a:off x="35496" y="96838"/>
            <a:ext cx="7560840" cy="631825"/>
          </a:xfrm>
        </p:spPr>
        <p:txBody>
          <a:bodyPr>
            <a:noAutofit/>
          </a:bodyPr>
          <a:lstStyle/>
          <a:p>
            <a:pPr algn="l">
              <a:defRPr/>
            </a:pPr>
            <a:r>
              <a:rPr lang="zh-CN" altLang="en-US" sz="4000" dirty="0">
                <a:latin typeface="微软雅黑" panose="020B0503020204020204" pitchFamily="34" charset="-122"/>
                <a:ea typeface="微软雅黑" panose="020B0503020204020204" pitchFamily="34" charset="-122"/>
              </a:rPr>
              <a:t>实际生活中的真实系统及其性能</a:t>
            </a:r>
            <a:endParaRPr lang="en-US" sz="40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17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D8132A0-F2CC-45CB-AB52-A2A3B94C1B71}" type="slidenum">
              <a:rPr lang="en-US" altLang="zh-CN" sz="2400" smtClean="0"/>
              <a:pPr>
                <a:spcBef>
                  <a:spcPct val="0"/>
                </a:spcBef>
                <a:buFontTx/>
                <a:buNone/>
              </a:pPr>
              <a:t>5</a:t>
            </a:fld>
            <a:endParaRPr lang="en-US" altLang="zh-CN" sz="2400"/>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2040" y="1277830"/>
            <a:ext cx="3389319" cy="2261600"/>
          </a:xfrm>
          <a:prstGeom prst="rect">
            <a:avLst/>
          </a:prstGeom>
        </p:spPr>
      </p:pic>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15813" y="3848364"/>
            <a:ext cx="3389319" cy="2291180"/>
          </a:xfrm>
          <a:prstGeom prst="rect">
            <a:avLst/>
          </a:prstGeom>
        </p:spPr>
      </p:pic>
      <p:pic>
        <p:nvPicPr>
          <p:cNvPr id="3" name="Picture 2" descr="Related image">
            <a:extLst>
              <a:ext uri="{FF2B5EF4-FFF2-40B4-BE49-F238E27FC236}">
                <a16:creationId xmlns:a16="http://schemas.microsoft.com/office/drawing/2014/main" id="{88880B55-9C7A-4F43-9321-35CA9B6A9C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422" y="1412776"/>
            <a:ext cx="3816424" cy="4579709"/>
          </a:xfrm>
          <a:prstGeom prst="rect">
            <a:avLst/>
          </a:prstGeom>
          <a:noFill/>
          <a:extLst>
            <a:ext uri="{909E8E84-426E-40DD-AFC4-6F175D3DCCD1}">
              <a14:hiddenFill xmlns:a14="http://schemas.microsoft.com/office/drawing/2010/main">
                <a:solidFill>
                  <a:srgbClr val="FFFFFF"/>
                </a:solidFill>
              </a14:hiddenFill>
            </a:ext>
          </a:extLst>
        </p:spPr>
      </p:pic>
      <p:sp>
        <p:nvSpPr>
          <p:cNvPr id="2" name="对话气泡: 椭圆形 1">
            <a:extLst>
              <a:ext uri="{FF2B5EF4-FFF2-40B4-BE49-F238E27FC236}">
                <a16:creationId xmlns:a16="http://schemas.microsoft.com/office/drawing/2014/main" id="{3D92FC24-71BF-4A93-AC13-1CAB0DDFBD1A}"/>
              </a:ext>
            </a:extLst>
          </p:cNvPr>
          <p:cNvSpPr/>
          <p:nvPr/>
        </p:nvSpPr>
        <p:spPr>
          <a:xfrm>
            <a:off x="639438" y="5073376"/>
            <a:ext cx="3932562" cy="1210290"/>
          </a:xfrm>
          <a:prstGeom prst="wedgeEllipseCallout">
            <a:avLst>
              <a:gd name="adj1" fmla="val -7480"/>
              <a:gd name="adj2" fmla="val -1303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FF"/>
                </a:solidFill>
                <a:latin typeface="楷体" panose="02010609060101010101" pitchFamily="49" charset="-122"/>
                <a:ea typeface="楷体" panose="02010609060101010101" pitchFamily="49" charset="-122"/>
              </a:rPr>
              <a:t>我们要让云服务系统真正跑起来，并且知道其性能的好坏、以及为什么好坏</a:t>
            </a:r>
          </a:p>
        </p:txBody>
      </p:sp>
    </p:spTree>
    <p:extLst>
      <p:ext uri="{BB962C8B-B14F-4D97-AF65-F5344CB8AC3E}">
        <p14:creationId xmlns:p14="http://schemas.microsoft.com/office/powerpoint/2010/main" val="11126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
          <p:cNvGrpSpPr>
            <a:grpSpLocks/>
          </p:cNvGrpSpPr>
          <p:nvPr/>
        </p:nvGrpSpPr>
        <p:grpSpPr bwMode="auto">
          <a:xfrm>
            <a:off x="0" y="6427788"/>
            <a:ext cx="9144000" cy="457200"/>
            <a:chOff x="0" y="6427599"/>
            <a:chExt cx="9144000" cy="457389"/>
          </a:xfrm>
        </p:grpSpPr>
        <p:pic>
          <p:nvPicPr>
            <p:cNvPr id="7198"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1" name="Picture 27"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ectangle 2"/>
          <p:cNvSpPr>
            <a:spLocks noGrp="1" noChangeArrowheads="1"/>
          </p:cNvSpPr>
          <p:nvPr>
            <p:ph type="title" idx="4294967295"/>
          </p:nvPr>
        </p:nvSpPr>
        <p:spPr>
          <a:xfrm>
            <a:off x="215900" y="96838"/>
            <a:ext cx="8172524" cy="631825"/>
          </a:xfrm>
        </p:spPr>
        <p:txBody>
          <a:bodyPr>
            <a:noAutofit/>
          </a:bodyPr>
          <a:lstStyle/>
          <a:p>
            <a:pPr algn="l">
              <a:defRPr/>
            </a:pPr>
            <a:r>
              <a:rPr lang="zh-CN" altLang="en-US" sz="4000" dirty="0">
                <a:latin typeface="微软雅黑" panose="020B0503020204020204" pitchFamily="34" charset="-122"/>
                <a:ea typeface="微软雅黑" panose="020B0503020204020204" pitchFamily="34" charset="-122"/>
              </a:rPr>
              <a:t>网格计算</a:t>
            </a:r>
            <a:endParaRPr lang="en-US" sz="40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17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D8132A0-F2CC-45CB-AB52-A2A3B94C1B71}" type="slidenum">
              <a:rPr lang="en-US" altLang="zh-CN" sz="2400" smtClean="0">
                <a:latin typeface="微软雅黑" panose="020B0503020204020204" pitchFamily="34" charset="-122"/>
                <a:ea typeface="微软雅黑" panose="020B0503020204020204" pitchFamily="34" charset="-122"/>
              </a:rPr>
              <a:pPr>
                <a:spcBef>
                  <a:spcPct val="0"/>
                </a:spcBef>
                <a:buFontTx/>
                <a:buNone/>
              </a:pPr>
              <a:t>50</a:t>
            </a:fld>
            <a:endParaRPr lang="en-US" altLang="zh-CN" sz="240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677" y="1706614"/>
            <a:ext cx="1428750" cy="1076325"/>
          </a:xfrm>
          <a:prstGeom prst="rect">
            <a:avLst/>
          </a:prstGeom>
        </p:spPr>
      </p:pic>
      <p:sp>
        <p:nvSpPr>
          <p:cNvPr id="9" name="文本框 8"/>
          <p:cNvSpPr txBox="1"/>
          <p:nvPr/>
        </p:nvSpPr>
        <p:spPr>
          <a:xfrm>
            <a:off x="323528" y="3192905"/>
            <a:ext cx="2242578" cy="2123658"/>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rPr>
              <a:t>Ian Foster</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r>
              <a:rPr lang="zh-CN" altLang="en-US" dirty="0">
                <a:solidFill>
                  <a:srgbClr val="0070C0"/>
                </a:solidFill>
                <a:latin typeface="微软雅黑" panose="020B0503020204020204" pitchFamily="34" charset="-122"/>
                <a:ea typeface="微软雅黑" panose="020B0503020204020204" pitchFamily="34" charset="-122"/>
              </a:rPr>
              <a:t>“网格之父”，</a:t>
            </a:r>
            <a:r>
              <a:rPr lang="en-US" altLang="zh-CN" dirty="0">
                <a:solidFill>
                  <a:srgbClr val="0070C0"/>
                </a:solidFill>
                <a:latin typeface="微软雅黑" panose="020B0503020204020204" pitchFamily="34" charset="-122"/>
                <a:ea typeface="微软雅黑" panose="020B0503020204020204" pitchFamily="34" charset="-122"/>
              </a:rPr>
              <a:t>1997</a:t>
            </a:r>
            <a:r>
              <a:rPr lang="zh-CN" altLang="en-US" dirty="0">
                <a:solidFill>
                  <a:srgbClr val="0070C0"/>
                </a:solidFill>
                <a:latin typeface="微软雅黑" panose="020B0503020204020204" pitchFamily="34" charset="-122"/>
                <a:ea typeface="微软雅黑" panose="020B0503020204020204" pitchFamily="34" charset="-122"/>
              </a:rPr>
              <a:t>年开始宣传网格计算，掀起了全世界研究网格的热潮</a:t>
            </a:r>
            <a:br>
              <a:rPr lang="en-US" altLang="zh-CN" dirty="0">
                <a:latin typeface="微软雅黑" panose="020B0503020204020204" pitchFamily="34" charset="-122"/>
                <a:ea typeface="微软雅黑" panose="020B0503020204020204" pitchFamily="34" charset="-122"/>
              </a:rPr>
            </a:b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35507" y="2162225"/>
            <a:ext cx="5275979" cy="2884202"/>
          </a:xfrm>
          <a:prstGeom prst="rect">
            <a:avLst/>
          </a:prstGeom>
        </p:spPr>
      </p:pic>
      <p:sp>
        <p:nvSpPr>
          <p:cNvPr id="11" name="标题 1"/>
          <p:cNvSpPr txBox="1">
            <a:spLocks/>
          </p:cNvSpPr>
          <p:nvPr/>
        </p:nvSpPr>
        <p:spPr>
          <a:xfrm>
            <a:off x="3138147" y="1238961"/>
            <a:ext cx="5204818" cy="9134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0070C0"/>
                </a:solidFill>
                <a:latin typeface="微软雅黑" panose="020B0503020204020204" pitchFamily="34" charset="-122"/>
                <a:ea typeface="微软雅黑" panose="020B0503020204020204" pitchFamily="34" charset="-122"/>
              </a:rPr>
              <a:t>把全世界的计算资源集中到一起，为用户构造普适高效的计算网格！</a:t>
            </a:r>
          </a:p>
        </p:txBody>
      </p:sp>
      <p:sp>
        <p:nvSpPr>
          <p:cNvPr id="12" name="标题 1"/>
          <p:cNvSpPr txBox="1">
            <a:spLocks/>
          </p:cNvSpPr>
          <p:nvPr/>
        </p:nvSpPr>
        <p:spPr>
          <a:xfrm>
            <a:off x="3123551" y="5267126"/>
            <a:ext cx="5444263" cy="913495"/>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a:solidFill>
                  <a:srgbClr val="FF0000"/>
                </a:solidFill>
                <a:latin typeface="微软雅黑" panose="020B0503020204020204" pitchFamily="34" charset="-122"/>
                <a:ea typeface="微软雅黑" panose="020B0503020204020204" pitchFamily="34" charset="-122"/>
              </a:rPr>
              <a:t>无疾而终的原因：想法过于超前，</a:t>
            </a:r>
            <a:endParaRPr lang="en-US" altLang="zh-CN" sz="2800" dirty="0">
              <a:solidFill>
                <a:srgbClr val="FF0000"/>
              </a:solidFill>
              <a:latin typeface="微软雅黑" panose="020B0503020204020204" pitchFamily="34" charset="-122"/>
              <a:ea typeface="微软雅黑" panose="020B0503020204020204" pitchFamily="34" charset="-122"/>
            </a:endParaRPr>
          </a:p>
          <a:p>
            <a:r>
              <a:rPr lang="zh-CN" altLang="en-US" sz="2800" dirty="0">
                <a:solidFill>
                  <a:srgbClr val="FF0000"/>
                </a:solidFill>
                <a:latin typeface="微软雅黑" panose="020B0503020204020204" pitchFamily="34" charset="-122"/>
                <a:ea typeface="微软雅黑" panose="020B0503020204020204" pitchFamily="34" charset="-122"/>
              </a:rPr>
              <a:t>缺乏底层支撑技术（特别是虚拟化）</a:t>
            </a:r>
          </a:p>
        </p:txBody>
      </p:sp>
    </p:spTree>
    <p:extLst>
      <p:ext uri="{BB962C8B-B14F-4D97-AF65-F5344CB8AC3E}">
        <p14:creationId xmlns:p14="http://schemas.microsoft.com/office/powerpoint/2010/main" val="202803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
          <p:cNvGrpSpPr>
            <a:grpSpLocks/>
          </p:cNvGrpSpPr>
          <p:nvPr/>
        </p:nvGrpSpPr>
        <p:grpSpPr bwMode="auto">
          <a:xfrm>
            <a:off x="0" y="6427788"/>
            <a:ext cx="9144000" cy="457200"/>
            <a:chOff x="0" y="6427599"/>
            <a:chExt cx="9144000" cy="457389"/>
          </a:xfrm>
        </p:grpSpPr>
        <p:pic>
          <p:nvPicPr>
            <p:cNvPr id="7198"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1" name="Picture 27"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ectangle 2"/>
          <p:cNvSpPr>
            <a:spLocks noGrp="1" noChangeArrowheads="1"/>
          </p:cNvSpPr>
          <p:nvPr>
            <p:ph type="title" idx="4294967295"/>
          </p:nvPr>
        </p:nvSpPr>
        <p:spPr>
          <a:xfrm>
            <a:off x="215900" y="96838"/>
            <a:ext cx="4114800" cy="631825"/>
          </a:xfrm>
        </p:spPr>
        <p:txBody>
          <a:bodyPr>
            <a:noAutofit/>
          </a:bodyPr>
          <a:lstStyle/>
          <a:p>
            <a:pPr algn="l">
              <a:defRPr/>
            </a:pPr>
            <a:r>
              <a:rPr lang="zh-CN" altLang="en-US" sz="4000" dirty="0">
                <a:latin typeface="微软雅黑" panose="020B0503020204020204" pitchFamily="34" charset="-122"/>
                <a:ea typeface="微软雅黑" panose="020B0503020204020204" pitchFamily="34" charset="-122"/>
              </a:rPr>
              <a:t>虚拟化</a:t>
            </a:r>
            <a:endParaRPr lang="en-US" sz="40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17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D8132A0-F2CC-45CB-AB52-A2A3B94C1B71}" type="slidenum">
              <a:rPr lang="en-US" altLang="zh-CN" sz="2400" smtClean="0">
                <a:latin typeface="微软雅黑" panose="020B0503020204020204" pitchFamily="34" charset="-122"/>
                <a:ea typeface="微软雅黑" panose="020B0503020204020204" pitchFamily="34" charset="-122"/>
              </a:rPr>
              <a:pPr>
                <a:spcBef>
                  <a:spcPct val="0"/>
                </a:spcBef>
                <a:buFontTx/>
                <a:buNone/>
              </a:pPr>
              <a:t>51</a:t>
            </a:fld>
            <a:endParaRPr lang="en-US" altLang="zh-CN" sz="2400">
              <a:latin typeface="微软雅黑" panose="020B0503020204020204" pitchFamily="34" charset="-122"/>
              <a:ea typeface="微软雅黑" panose="020B0503020204020204" pitchFamily="34" charset="-122"/>
            </a:endParaRPr>
          </a:p>
        </p:txBody>
      </p:sp>
      <p:pic>
        <p:nvPicPr>
          <p:cNvPr id="8" name="Picture 6" descr="http://gallery.cache.wps.cn/gallery/files/mat_material/2011/12/16/wenhao3dxiaoren/cb5d4290_84b4_4da4_8804_5eb50239362b_preview.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47690" y="3125518"/>
            <a:ext cx="1134141" cy="1134142"/>
          </a:xfrm>
          <a:prstGeom prst="rect">
            <a:avLst/>
          </a:prstGeom>
          <a:noFill/>
          <a:extLst>
            <a:ext uri="{909E8E84-426E-40DD-AFC4-6F175D3DCCD1}">
              <a14:hiddenFill xmlns:a14="http://schemas.microsoft.com/office/drawing/2010/main">
                <a:solidFill>
                  <a:srgbClr val="FFFFFF"/>
                </a:solidFill>
              </a14:hiddenFill>
            </a:ext>
          </a:extLst>
        </p:spPr>
      </p:pic>
      <p:sp>
        <p:nvSpPr>
          <p:cNvPr id="9" name="右箭头 8"/>
          <p:cNvSpPr/>
          <p:nvPr/>
        </p:nvSpPr>
        <p:spPr>
          <a:xfrm>
            <a:off x="4219734" y="2071909"/>
            <a:ext cx="80252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右箭头 9"/>
          <p:cNvSpPr/>
          <p:nvPr/>
        </p:nvSpPr>
        <p:spPr>
          <a:xfrm rot="5400000">
            <a:off x="7243740" y="2767179"/>
            <a:ext cx="47655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右箭头 10"/>
          <p:cNvSpPr/>
          <p:nvPr/>
        </p:nvSpPr>
        <p:spPr>
          <a:xfrm rot="10800000">
            <a:off x="6018544" y="3328393"/>
            <a:ext cx="819441" cy="364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TextBox 6"/>
          <p:cNvSpPr txBox="1"/>
          <p:nvPr/>
        </p:nvSpPr>
        <p:spPr>
          <a:xfrm>
            <a:off x="539552" y="1704318"/>
            <a:ext cx="3312368" cy="923330"/>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2004</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Amazon</a:t>
            </a:r>
            <a:r>
              <a:rPr lang="zh-CN" altLang="en-US" dirty="0">
                <a:latin typeface="微软雅黑" panose="020B0503020204020204" pitchFamily="34" charset="-122"/>
                <a:ea typeface="微软雅黑" panose="020B0503020204020204" pitchFamily="34" charset="-122"/>
              </a:rPr>
              <a:t>网站估计其业务量会面临一个“暴增”，于是</a:t>
            </a:r>
            <a:r>
              <a:rPr lang="en-US" altLang="zh-CN" dirty="0">
                <a:latin typeface="微软雅黑" panose="020B0503020204020204" pitchFamily="34" charset="-122"/>
                <a:ea typeface="微软雅黑" panose="020B0503020204020204" pitchFamily="34" charset="-122"/>
              </a:rPr>
              <a:t>IT</a:t>
            </a:r>
            <a:r>
              <a:rPr lang="zh-CN" altLang="en-US" dirty="0">
                <a:latin typeface="微软雅黑" panose="020B0503020204020204" pitchFamily="34" charset="-122"/>
                <a:ea typeface="微软雅黑" panose="020B0503020204020204" pitchFamily="34" charset="-122"/>
              </a:rPr>
              <a:t>部门买进大量服务器</a:t>
            </a:r>
            <a:endParaRPr lang="en-US" altLang="zh-CN" dirty="0">
              <a:latin typeface="微软雅黑" panose="020B0503020204020204" pitchFamily="34" charset="-122"/>
              <a:ea typeface="微软雅黑" panose="020B0503020204020204" pitchFamily="34" charset="-122"/>
            </a:endParaRPr>
          </a:p>
        </p:txBody>
      </p:sp>
      <p:pic>
        <p:nvPicPr>
          <p:cNvPr id="13" name="Picture 2" descr="http://i2.sinaimg.cn/gm/2011/0908/U5334P115DT20110908104203.bmp"/>
          <p:cNvPicPr>
            <a:picLocks noChangeAspect="1" noChangeArrowheads="1"/>
          </p:cNvPicPr>
          <p:nvPr/>
        </p:nvPicPr>
        <p:blipFill rotWithShape="1">
          <a:blip r:embed="rId6">
            <a:extLst>
              <a:ext uri="{28A0092B-C50C-407E-A947-70E740481C1C}">
                <a14:useLocalDpi xmlns:a14="http://schemas.microsoft.com/office/drawing/2010/main" val="0"/>
              </a:ext>
            </a:extLst>
          </a:blip>
          <a:srcRect t="39497" b="37597"/>
          <a:stretch/>
        </p:blipFill>
        <p:spPr bwMode="auto">
          <a:xfrm>
            <a:off x="899592" y="1135805"/>
            <a:ext cx="2520280" cy="4948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8"/>
          <p:cNvSpPr txBox="1"/>
          <p:nvPr/>
        </p:nvSpPr>
        <p:spPr>
          <a:xfrm>
            <a:off x="5436096" y="1831789"/>
            <a:ext cx="3312368"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然而，这个“暴增”出现之后又很快回潮，于是多出了很多很多的空闲服务器</a:t>
            </a:r>
            <a:endParaRPr lang="en-US" altLang="zh-CN" dirty="0">
              <a:latin typeface="微软雅黑" panose="020B0503020204020204" pitchFamily="34" charset="-122"/>
              <a:ea typeface="微软雅黑" panose="020B0503020204020204" pitchFamily="34" charset="-122"/>
            </a:endParaRPr>
          </a:p>
        </p:txBody>
      </p:sp>
      <p:pic>
        <p:nvPicPr>
          <p:cNvPr id="15" name="Picture 4" descr="http://img12.3lian.com/gaoqing02/01/53/10.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4559" b="27464"/>
          <a:stretch/>
        </p:blipFill>
        <p:spPr bwMode="auto">
          <a:xfrm>
            <a:off x="5911631" y="980728"/>
            <a:ext cx="2361298" cy="851061"/>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2926490" y="3155715"/>
            <a:ext cx="3277815" cy="716056"/>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4000"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微软雅黑" panose="020B0503020204020204" pitchFamily="34" charset="-122"/>
                <a:ea typeface="微软雅黑" panose="020B0503020204020204" pitchFamily="34" charset="-122"/>
              </a:rPr>
              <a:t>用不掉就租！</a:t>
            </a:r>
          </a:p>
        </p:txBody>
      </p:sp>
      <p:sp>
        <p:nvSpPr>
          <p:cNvPr id="17" name="标题 1"/>
          <p:cNvSpPr txBox="1">
            <a:spLocks/>
          </p:cNvSpPr>
          <p:nvPr/>
        </p:nvSpPr>
        <p:spPr>
          <a:xfrm>
            <a:off x="528122" y="3090450"/>
            <a:ext cx="1281826" cy="913495"/>
          </a:xfrm>
          <a:prstGeom prst="rect">
            <a:avLst/>
          </a:prstGeom>
        </p:spPr>
        <p:txBody>
          <a:bodyPr>
            <a:normAutofit lnSpcReduction="10000"/>
          </a:bodyPr>
          <a:lstStyle>
            <a:lvl1pPr algn="ctr" rtl="0" eaLnBrk="0" fontAlgn="base" hangingPunct="0">
              <a:spcBef>
                <a:spcPct val="0"/>
              </a:spcBef>
              <a:spcAft>
                <a:spcPct val="0"/>
              </a:spcAft>
              <a:defRPr sz="4400">
                <a:solidFill>
                  <a:schemeClr val="tx2"/>
                </a:solidFill>
                <a:latin typeface="+mj-lt"/>
                <a:ea typeface="+mj-ea"/>
                <a:cs typeface="宋体"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r>
              <a:rPr lang="zh-CN" altLang="en-US" sz="2800" kern="0">
                <a:solidFill>
                  <a:srgbClr val="FF0000"/>
                </a:solidFill>
                <a:latin typeface="微软雅黑" panose="020B0503020204020204" pitchFamily="34" charset="-122"/>
                <a:ea typeface="微软雅黑" panose="020B0503020204020204" pitchFamily="34" charset="-122"/>
              </a:rPr>
              <a:t>租有租的问题</a:t>
            </a:r>
            <a:endParaRPr lang="zh-CN" altLang="en-US" sz="2800" kern="0" dirty="0">
              <a:solidFill>
                <a:srgbClr val="FF0000"/>
              </a:solidFill>
              <a:latin typeface="微软雅黑" panose="020B0503020204020204" pitchFamily="34" charset="-122"/>
              <a:ea typeface="微软雅黑" panose="020B0503020204020204" pitchFamily="34" charset="-122"/>
            </a:endParaRPr>
          </a:p>
        </p:txBody>
      </p:sp>
      <p:pic>
        <p:nvPicPr>
          <p:cNvPr id="18" name="Picture 2" descr="http://down1.sucaitianxia.com/ai/12/ai2003.jpg"/>
          <p:cNvPicPr>
            <a:picLocks noChangeAspect="1" noChangeArrowheads="1"/>
          </p:cNvPicPr>
          <p:nvPr/>
        </p:nvPicPr>
        <p:blipFill rotWithShape="1">
          <a:blip r:embed="rId8">
            <a:extLst>
              <a:ext uri="{28A0092B-C50C-407E-A947-70E740481C1C}">
                <a14:useLocalDpi xmlns:a14="http://schemas.microsoft.com/office/drawing/2010/main" val="0"/>
              </a:ext>
            </a:extLst>
          </a:blip>
          <a:srcRect l="36845" t="2642" r="50661" b="81592"/>
          <a:stretch/>
        </p:blipFill>
        <p:spPr bwMode="auto">
          <a:xfrm>
            <a:off x="827584" y="4077072"/>
            <a:ext cx="654519" cy="58714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4"/>
          <p:cNvSpPr txBox="1"/>
          <p:nvPr/>
        </p:nvSpPr>
        <p:spPr>
          <a:xfrm>
            <a:off x="1475655" y="4664342"/>
            <a:ext cx="685887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：你们家服务器很好、但太贵！我只需要一台普通配置的就行了。</a:t>
            </a:r>
            <a:endParaRPr lang="en-US" altLang="zh-CN" dirty="0">
              <a:latin typeface="微软雅黑" panose="020B0503020204020204" pitchFamily="34" charset="-122"/>
              <a:ea typeface="微软雅黑" panose="020B0503020204020204" pitchFamily="34" charset="-122"/>
            </a:endParaRPr>
          </a:p>
        </p:txBody>
      </p:sp>
      <p:pic>
        <p:nvPicPr>
          <p:cNvPr id="20" name="Picture 5" descr="C:\Users\fantasy080\AppData\Local\Temp\mx31C2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584" y="4604382"/>
            <a:ext cx="619125" cy="56197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8"/>
          <p:cNvSpPr txBox="1"/>
          <p:nvPr/>
        </p:nvSpPr>
        <p:spPr>
          <a:xfrm>
            <a:off x="1475656" y="4130540"/>
            <a:ext cx="6336704"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：你们家服务器太烂！我需要一台超强配置的。</a:t>
            </a:r>
            <a:endParaRPr lang="en-US" altLang="zh-CN" dirty="0">
              <a:latin typeface="微软雅黑" panose="020B0503020204020204" pitchFamily="34" charset="-122"/>
              <a:ea typeface="微软雅黑" panose="020B0503020204020204" pitchFamily="34" charset="-122"/>
            </a:endParaRPr>
          </a:p>
        </p:txBody>
      </p:sp>
      <p:pic>
        <p:nvPicPr>
          <p:cNvPr id="22" name="Picture 8" descr="C:\Users\fantasy080\AppData\Local\Temp\mx39EA9.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576" y="5168269"/>
            <a:ext cx="752475" cy="5334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11"/>
          <p:cNvSpPr txBox="1"/>
          <p:nvPr/>
        </p:nvSpPr>
        <p:spPr>
          <a:xfrm>
            <a:off x="1475656" y="5210660"/>
            <a:ext cx="644881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：我时而需要一台普通配置的，时而需要一台超强配置的</a:t>
            </a:r>
            <a:r>
              <a:rPr lang="en-US" altLang="zh-CN" dirty="0">
                <a:latin typeface="微软雅黑" panose="020B0503020204020204" pitchFamily="34" charset="-122"/>
                <a:ea typeface="微软雅黑" panose="020B0503020204020204" pitchFamily="34" charset="-122"/>
              </a:rPr>
              <a:t>……</a:t>
            </a:r>
          </a:p>
        </p:txBody>
      </p:sp>
      <p:pic>
        <p:nvPicPr>
          <p:cNvPr id="24" name="Picture 5" descr="C:\Users\fantasy080\AppData\Local\Temp\mx31C2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584" y="5733256"/>
            <a:ext cx="619125" cy="56197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down1.sucaitianxia.com/ai/12/ai2003.jpg"/>
          <p:cNvPicPr>
            <a:picLocks noChangeAspect="1" noChangeArrowheads="1"/>
          </p:cNvPicPr>
          <p:nvPr/>
        </p:nvPicPr>
        <p:blipFill rotWithShape="1">
          <a:blip r:embed="rId8">
            <a:extLst>
              <a:ext uri="{28A0092B-C50C-407E-A947-70E740481C1C}">
                <a14:useLocalDpi xmlns:a14="http://schemas.microsoft.com/office/drawing/2010/main" val="0"/>
              </a:ext>
            </a:extLst>
          </a:blip>
          <a:srcRect l="36845" t="2642" r="50661" b="81592"/>
          <a:stretch/>
        </p:blipFill>
        <p:spPr bwMode="auto">
          <a:xfrm>
            <a:off x="1446709" y="5749919"/>
            <a:ext cx="654519" cy="58714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C:\Users\fantasy080\AppData\Local\Temp\mx39EA9.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80337" y="5733256"/>
            <a:ext cx="752475" cy="533400"/>
          </a:xfrm>
          <a:prstGeom prst="rect">
            <a:avLst/>
          </a:prstGeom>
          <a:noFill/>
          <a:extLst>
            <a:ext uri="{909E8E84-426E-40DD-AFC4-6F175D3DCCD1}">
              <a14:hiddenFill xmlns:a14="http://schemas.microsoft.com/office/drawing/2010/main">
                <a:solidFill>
                  <a:srgbClr val="FFFFFF"/>
                </a:solidFill>
              </a14:hiddenFill>
            </a:ext>
          </a:extLst>
        </p:spPr>
      </p:pic>
      <p:sp>
        <p:nvSpPr>
          <p:cNvPr id="27" name="圆角矩形标注 26"/>
          <p:cNvSpPr/>
          <p:nvPr/>
        </p:nvSpPr>
        <p:spPr>
          <a:xfrm>
            <a:off x="3534941" y="5847354"/>
            <a:ext cx="4320480" cy="361345"/>
          </a:xfrm>
          <a:prstGeom prst="wedgeRoundRectCallout">
            <a:avLst>
              <a:gd name="adj1" fmla="val -65192"/>
              <a:gd name="adj2" fmla="val -5918"/>
              <a:gd name="adj3" fmla="val 16667"/>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C00000"/>
                </a:solidFill>
                <a:latin typeface="微软雅黑" panose="020B0503020204020204" pitchFamily="34" charset="-122"/>
                <a:ea typeface="微软雅黑" panose="020B0503020204020204" pitchFamily="34" charset="-122"/>
              </a:rPr>
              <a:t>我们都不是网络专家，不会自己组网、调度。</a:t>
            </a:r>
          </a:p>
        </p:txBody>
      </p:sp>
      <p:sp>
        <p:nvSpPr>
          <p:cNvPr id="28" name="右箭头 27"/>
          <p:cNvSpPr/>
          <p:nvPr/>
        </p:nvSpPr>
        <p:spPr>
          <a:xfrm rot="10800000">
            <a:off x="1912179" y="3350054"/>
            <a:ext cx="819441" cy="364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925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par>
                                <p:cTn id="69" presetID="10" presetClass="entr" presetSubtype="0" fill="hold" nodeType="with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p:bldP spid="16" grpId="0"/>
      <p:bldP spid="17" grpId="0"/>
      <p:bldP spid="19" grpId="0"/>
      <p:bldP spid="21" grpId="0"/>
      <p:bldP spid="23" grpId="0"/>
      <p:bldP spid="27" grpId="0" animBg="1"/>
      <p:bldP spid="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
          <p:cNvGrpSpPr>
            <a:grpSpLocks/>
          </p:cNvGrpSpPr>
          <p:nvPr/>
        </p:nvGrpSpPr>
        <p:grpSpPr bwMode="auto">
          <a:xfrm>
            <a:off x="0" y="6427788"/>
            <a:ext cx="9144000" cy="457200"/>
            <a:chOff x="0" y="6427599"/>
            <a:chExt cx="9144000" cy="457389"/>
          </a:xfrm>
        </p:grpSpPr>
        <p:pic>
          <p:nvPicPr>
            <p:cNvPr id="7198"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1" name="Picture 27"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ectangle 2"/>
          <p:cNvSpPr>
            <a:spLocks noGrp="1" noChangeArrowheads="1"/>
          </p:cNvSpPr>
          <p:nvPr>
            <p:ph type="title" idx="4294967295"/>
          </p:nvPr>
        </p:nvSpPr>
        <p:spPr>
          <a:xfrm>
            <a:off x="215899" y="96838"/>
            <a:ext cx="8714155" cy="631825"/>
          </a:xfrm>
        </p:spPr>
        <p:txBody>
          <a:bodyPr>
            <a:noAutofit/>
          </a:bodyPr>
          <a:lstStyle/>
          <a:p>
            <a:pPr algn="l">
              <a:defRPr/>
            </a:pPr>
            <a:r>
              <a:rPr lang="zh-CN" altLang="en-US" sz="4000" dirty="0">
                <a:latin typeface="微软雅黑" panose="020B0503020204020204" pitchFamily="34" charset="-122"/>
                <a:ea typeface="微软雅黑" panose="020B0503020204020204" pitchFamily="34" charset="-122"/>
              </a:rPr>
              <a:t>云计算</a:t>
            </a:r>
            <a:r>
              <a:rPr lang="en-US" altLang="zh-CN" sz="4000" dirty="0">
                <a:latin typeface="微软雅黑" panose="020B0503020204020204" pitchFamily="34" charset="-122"/>
                <a:ea typeface="微软雅黑" panose="020B0503020204020204" pitchFamily="34" charset="-122"/>
              </a:rPr>
              <a:t> = Linux + </a:t>
            </a:r>
            <a:r>
              <a:rPr lang="zh-CN" altLang="en-US" sz="4000" dirty="0">
                <a:latin typeface="微软雅黑" panose="020B0503020204020204" pitchFamily="34" charset="-122"/>
                <a:ea typeface="微软雅黑" panose="020B0503020204020204" pitchFamily="34" charset="-122"/>
              </a:rPr>
              <a:t>网络通信</a:t>
            </a:r>
            <a:endParaRPr lang="en-US" sz="4000" b="1" dirty="0">
              <a:solidFill>
                <a:schemeClr val="accent1"/>
              </a:solidFill>
              <a:effectLst>
                <a:outerShdw blurRad="38100" dist="38100" dir="2700000" algn="tl">
                  <a:srgbClr val="C0C0C0"/>
                </a:outerShdw>
              </a:effectLst>
            </a:endParaRPr>
          </a:p>
        </p:txBody>
      </p:sp>
      <p:sp>
        <p:nvSpPr>
          <p:cNvPr id="717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D8132A0-F2CC-45CB-AB52-A2A3B94C1B71}" type="slidenum">
              <a:rPr lang="en-US" altLang="zh-CN" sz="2400" smtClean="0"/>
              <a:pPr>
                <a:spcBef>
                  <a:spcPct val="0"/>
                </a:spcBef>
                <a:buFontTx/>
                <a:buNone/>
              </a:pPr>
              <a:t>52</a:t>
            </a:fld>
            <a:endParaRPr lang="en-US" altLang="zh-CN" sz="2400"/>
          </a:p>
        </p:txBody>
      </p:sp>
      <p:sp>
        <p:nvSpPr>
          <p:cNvPr id="8" name="圆角矩形标注 7"/>
          <p:cNvSpPr/>
          <p:nvPr/>
        </p:nvSpPr>
        <p:spPr>
          <a:xfrm>
            <a:off x="3548898" y="1157659"/>
            <a:ext cx="4320480" cy="472512"/>
          </a:xfrm>
          <a:prstGeom prst="wedgeRoundRectCallout">
            <a:avLst>
              <a:gd name="adj1" fmla="val -76529"/>
              <a:gd name="adj2" fmla="val 924"/>
              <a:gd name="adj3" fmla="val 16667"/>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构建虚拟化的数据中心！</a:t>
            </a:r>
          </a:p>
        </p:txBody>
      </p:sp>
      <p:pic>
        <p:nvPicPr>
          <p:cNvPr id="9" name="Picture 3" descr="C:\Users\fantasy080\AppData\Local\Temp\mx383E9.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28406" y="955163"/>
            <a:ext cx="924347" cy="8085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https://www.vmware.com/files/images/evals/demos/DGRM_vCenterServer_vSphereClient_Q209.jpg"/>
          <p:cNvPicPr>
            <a:picLocks noChangeAspect="1" noChangeArrowheads="1"/>
          </p:cNvPicPr>
          <p:nvPr/>
        </p:nvPicPr>
        <p:blipFill rotWithShape="1">
          <a:blip r:embed="rId6">
            <a:extLst>
              <a:ext uri="{28A0092B-C50C-407E-A947-70E740481C1C}">
                <a14:useLocalDpi xmlns:a14="http://schemas.microsoft.com/office/drawing/2010/main" val="0"/>
              </a:ext>
            </a:extLst>
          </a:blip>
          <a:srcRect l="17131" t="47937" r="16786" b="3931"/>
          <a:stretch/>
        </p:blipFill>
        <p:spPr bwMode="auto">
          <a:xfrm>
            <a:off x="2066204" y="1952836"/>
            <a:ext cx="3155759" cy="18146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7"/>
          <p:cNvSpPr txBox="1"/>
          <p:nvPr/>
        </p:nvSpPr>
        <p:spPr>
          <a:xfrm>
            <a:off x="5308961" y="1952836"/>
            <a:ext cx="1584176" cy="461665"/>
          </a:xfrm>
          <a:prstGeom prst="rect">
            <a:avLst/>
          </a:prstGeom>
          <a:noFill/>
        </p:spPr>
        <p:txBody>
          <a:bodyPr wrap="square" rtlCol="0">
            <a:spAutoFit/>
          </a:bodyPr>
          <a:lstStyle/>
          <a:p>
            <a:r>
              <a:rPr lang="en-US" altLang="zh-CN" sz="2400" b="1" dirty="0">
                <a:sym typeface="Wingdings" pitchFamily="2" charset="2"/>
              </a:rPr>
              <a:t> </a:t>
            </a:r>
            <a:r>
              <a:rPr lang="zh-CN" altLang="en-US" sz="2400" b="1" dirty="0">
                <a:latin typeface="华文彩云" pitchFamily="2" charset="-122"/>
                <a:ea typeface="华文彩云" pitchFamily="2" charset="-122"/>
                <a:sym typeface="Wingdings" pitchFamily="2" charset="2"/>
              </a:rPr>
              <a:t>资源池</a:t>
            </a:r>
            <a:endParaRPr lang="en-US" altLang="zh-CN" sz="2400" b="1" dirty="0">
              <a:latin typeface="华文彩云" pitchFamily="2" charset="-122"/>
              <a:ea typeface="华文彩云" pitchFamily="2" charset="-122"/>
            </a:endParaRPr>
          </a:p>
        </p:txBody>
      </p:sp>
      <p:sp>
        <p:nvSpPr>
          <p:cNvPr id="12" name="TextBox 8"/>
          <p:cNvSpPr txBox="1"/>
          <p:nvPr/>
        </p:nvSpPr>
        <p:spPr>
          <a:xfrm>
            <a:off x="5308088" y="2558517"/>
            <a:ext cx="3198835" cy="923330"/>
          </a:xfrm>
          <a:prstGeom prst="rect">
            <a:avLst/>
          </a:prstGeom>
          <a:noFill/>
        </p:spPr>
        <p:txBody>
          <a:bodyPr wrap="square" rtlCol="0">
            <a:spAutoFit/>
          </a:bodyPr>
          <a:lstStyle/>
          <a:p>
            <a:r>
              <a:rPr lang="en-US" altLang="zh-CN" b="1" dirty="0">
                <a:solidFill>
                  <a:srgbClr val="0000FF"/>
                </a:solidFill>
                <a:latin typeface="华文新魏" pitchFamily="2" charset="-122"/>
                <a:ea typeface="华文新魏" pitchFamily="2" charset="-122"/>
              </a:rPr>
              <a:t>1</a:t>
            </a:r>
            <a:r>
              <a:rPr lang="zh-CN" altLang="en-US" b="1" dirty="0">
                <a:solidFill>
                  <a:srgbClr val="0000FF"/>
                </a:solidFill>
                <a:latin typeface="华文新魏" pitchFamily="2" charset="-122"/>
                <a:ea typeface="华文新魏" pitchFamily="2" charset="-122"/>
              </a:rPr>
              <a:t>、一台物理机变多台虚拟机</a:t>
            </a:r>
            <a:endParaRPr lang="en-US" altLang="zh-CN" b="1" dirty="0">
              <a:solidFill>
                <a:srgbClr val="0000FF"/>
              </a:solidFill>
              <a:latin typeface="华文新魏" pitchFamily="2" charset="-122"/>
              <a:ea typeface="华文新魏" pitchFamily="2" charset="-122"/>
            </a:endParaRPr>
          </a:p>
          <a:p>
            <a:r>
              <a:rPr lang="en-US" altLang="zh-CN" b="1" dirty="0">
                <a:solidFill>
                  <a:srgbClr val="0000FF"/>
                </a:solidFill>
                <a:latin typeface="华文新魏" pitchFamily="2" charset="-122"/>
                <a:ea typeface="华文新魏" pitchFamily="2" charset="-122"/>
              </a:rPr>
              <a:t>2</a:t>
            </a:r>
            <a:r>
              <a:rPr lang="zh-CN" altLang="en-US" b="1" dirty="0">
                <a:solidFill>
                  <a:srgbClr val="0000FF"/>
                </a:solidFill>
                <a:latin typeface="华文新魏" pitchFamily="2" charset="-122"/>
                <a:ea typeface="华文新魏" pitchFamily="2" charset="-122"/>
              </a:rPr>
              <a:t>、多台物理机变一台虚拟机</a:t>
            </a:r>
            <a:endParaRPr lang="en-US" altLang="zh-CN" b="1" dirty="0">
              <a:solidFill>
                <a:srgbClr val="0000FF"/>
              </a:solidFill>
              <a:latin typeface="华文新魏" pitchFamily="2" charset="-122"/>
              <a:ea typeface="华文新魏" pitchFamily="2" charset="-122"/>
            </a:endParaRPr>
          </a:p>
          <a:p>
            <a:r>
              <a:rPr lang="en-US" altLang="zh-CN" b="1" dirty="0">
                <a:solidFill>
                  <a:srgbClr val="0000FF"/>
                </a:solidFill>
                <a:latin typeface="华文新魏" pitchFamily="2" charset="-122"/>
                <a:ea typeface="华文新魏" pitchFamily="2" charset="-122"/>
              </a:rPr>
              <a:t>3</a:t>
            </a:r>
            <a:r>
              <a:rPr lang="zh-CN" altLang="en-US" b="1" dirty="0">
                <a:solidFill>
                  <a:srgbClr val="0000FF"/>
                </a:solidFill>
                <a:latin typeface="华文新魏" pitchFamily="2" charset="-122"/>
                <a:ea typeface="华文新魏" pitchFamily="2" charset="-122"/>
              </a:rPr>
              <a:t>、虚拟机配置可动态调整</a:t>
            </a:r>
            <a:endParaRPr lang="en-US" altLang="zh-CN" b="1" dirty="0">
              <a:solidFill>
                <a:srgbClr val="0000FF"/>
              </a:solidFill>
              <a:latin typeface="华文新魏" pitchFamily="2" charset="-122"/>
              <a:ea typeface="华文新魏" pitchFamily="2" charset="-122"/>
            </a:endParaRPr>
          </a:p>
        </p:txBody>
      </p:sp>
      <p:sp>
        <p:nvSpPr>
          <p:cNvPr id="13" name="TextBox 9"/>
          <p:cNvSpPr txBox="1"/>
          <p:nvPr/>
        </p:nvSpPr>
        <p:spPr>
          <a:xfrm>
            <a:off x="1163811" y="1952836"/>
            <a:ext cx="507598" cy="1569660"/>
          </a:xfrm>
          <a:prstGeom prst="rect">
            <a:avLst/>
          </a:prstGeom>
          <a:noFill/>
        </p:spPr>
        <p:txBody>
          <a:bodyPr wrap="square" rtlCol="0">
            <a:spAutoFit/>
          </a:bodyPr>
          <a:lstStyle/>
          <a:p>
            <a:r>
              <a:rPr lang="zh-CN" altLang="en-US" sz="2400" b="1" dirty="0">
                <a:latin typeface="华文彩云" pitchFamily="2" charset="-122"/>
                <a:ea typeface="华文彩云" pitchFamily="2" charset="-122"/>
                <a:sym typeface="Wingdings" pitchFamily="2" charset="2"/>
              </a:rPr>
              <a:t>数</a:t>
            </a:r>
            <a:endParaRPr lang="en-US" altLang="zh-CN" sz="2400" b="1" dirty="0">
              <a:latin typeface="华文彩云" pitchFamily="2" charset="-122"/>
              <a:ea typeface="华文彩云" pitchFamily="2" charset="-122"/>
              <a:sym typeface="Wingdings" pitchFamily="2" charset="2"/>
            </a:endParaRPr>
          </a:p>
          <a:p>
            <a:r>
              <a:rPr lang="zh-CN" altLang="en-US" sz="2400" b="1" dirty="0">
                <a:latin typeface="华文彩云" pitchFamily="2" charset="-122"/>
                <a:ea typeface="华文彩云" pitchFamily="2" charset="-122"/>
                <a:sym typeface="Wingdings" pitchFamily="2" charset="2"/>
              </a:rPr>
              <a:t>据</a:t>
            </a:r>
            <a:endParaRPr lang="en-US" altLang="zh-CN" sz="2400" b="1" dirty="0">
              <a:latin typeface="华文彩云" pitchFamily="2" charset="-122"/>
              <a:ea typeface="华文彩云" pitchFamily="2" charset="-122"/>
              <a:sym typeface="Wingdings" pitchFamily="2" charset="2"/>
            </a:endParaRPr>
          </a:p>
          <a:p>
            <a:r>
              <a:rPr lang="zh-CN" altLang="en-US" sz="2400" b="1" dirty="0">
                <a:latin typeface="华文彩云" pitchFamily="2" charset="-122"/>
                <a:ea typeface="华文彩云" pitchFamily="2" charset="-122"/>
                <a:sym typeface="Wingdings" pitchFamily="2" charset="2"/>
              </a:rPr>
              <a:t>中</a:t>
            </a:r>
            <a:endParaRPr lang="en-US" altLang="zh-CN" sz="2400" b="1" dirty="0">
              <a:latin typeface="华文彩云" pitchFamily="2" charset="-122"/>
              <a:ea typeface="华文彩云" pitchFamily="2" charset="-122"/>
              <a:sym typeface="Wingdings" pitchFamily="2" charset="2"/>
            </a:endParaRPr>
          </a:p>
          <a:p>
            <a:r>
              <a:rPr lang="zh-CN" altLang="en-US" sz="2400" b="1" dirty="0">
                <a:latin typeface="华文彩云" pitchFamily="2" charset="-122"/>
                <a:ea typeface="华文彩云" pitchFamily="2" charset="-122"/>
                <a:sym typeface="Wingdings" pitchFamily="2" charset="2"/>
              </a:rPr>
              <a:t>心</a:t>
            </a:r>
            <a:endParaRPr lang="en-US" altLang="zh-CN" sz="2400" b="1" dirty="0">
              <a:latin typeface="华文彩云" pitchFamily="2" charset="-122"/>
              <a:ea typeface="华文彩云" pitchFamily="2" charset="-122"/>
            </a:endParaRPr>
          </a:p>
        </p:txBody>
      </p:sp>
      <p:grpSp>
        <p:nvGrpSpPr>
          <p:cNvPr id="14" name="组合 13"/>
          <p:cNvGrpSpPr/>
          <p:nvPr/>
        </p:nvGrpSpPr>
        <p:grpSpPr>
          <a:xfrm>
            <a:off x="806657" y="3750858"/>
            <a:ext cx="2489305" cy="1872208"/>
            <a:chOff x="539552" y="1556792"/>
            <a:chExt cx="2489305" cy="1872208"/>
          </a:xfrm>
        </p:grpSpPr>
        <p:pic>
          <p:nvPicPr>
            <p:cNvPr id="15" name="Picture 5" descr="C:\云存储\Dropbox\我的主页\images\clou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552" y="1556792"/>
              <a:ext cx="2489305" cy="187220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5"/>
            <p:cNvSpPr txBox="1"/>
            <p:nvPr/>
          </p:nvSpPr>
          <p:spPr>
            <a:xfrm>
              <a:off x="1804721" y="1844824"/>
              <a:ext cx="864096" cy="461665"/>
            </a:xfrm>
            <a:prstGeom prst="rect">
              <a:avLst/>
            </a:prstGeom>
            <a:noFill/>
          </p:spPr>
          <p:txBody>
            <a:bodyPr wrap="square" rtlCol="0">
              <a:spAutoFit/>
            </a:bodyPr>
            <a:lstStyle/>
            <a:p>
              <a:r>
                <a:rPr lang="en-US" altLang="zh-CN" sz="2400" b="1" dirty="0">
                  <a:solidFill>
                    <a:srgbClr val="0000FF"/>
                  </a:solidFill>
                  <a:latin typeface="华文新魏" pitchFamily="2" charset="-122"/>
                  <a:ea typeface="华文新魏" pitchFamily="2" charset="-122"/>
                </a:rPr>
                <a:t>EC2</a:t>
              </a:r>
            </a:p>
          </p:txBody>
        </p:sp>
      </p:grpSp>
      <p:pic>
        <p:nvPicPr>
          <p:cNvPr id="17" name="Picture 3" descr="C:\Users\fantasy080\AppData\Local\Temp\mx310DC.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99313" y="4576927"/>
            <a:ext cx="1170228" cy="48819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表格 17"/>
          <p:cNvGraphicFramePr>
            <a:graphicFrameLocks noGrp="1"/>
          </p:cNvGraphicFramePr>
          <p:nvPr>
            <p:extLst>
              <p:ext uri="{D42A27DB-BD31-4B8C-83A1-F6EECF244321}">
                <p14:modId xmlns:p14="http://schemas.microsoft.com/office/powerpoint/2010/main" val="3647292490"/>
              </p:ext>
            </p:extLst>
          </p:nvPr>
        </p:nvGraphicFramePr>
        <p:xfrm>
          <a:off x="4979677" y="3826490"/>
          <a:ext cx="3467280" cy="2560320"/>
        </p:xfrm>
        <a:graphic>
          <a:graphicData uri="http://schemas.openxmlformats.org/drawingml/2006/table">
            <a:tbl>
              <a:tblPr firstRow="1" bandRow="1">
                <a:tableStyleId>{5C22544A-7EE6-4342-B048-85BDC9FD1C3A}</a:tableStyleId>
              </a:tblPr>
              <a:tblGrid>
                <a:gridCol w="1733640">
                  <a:extLst>
                    <a:ext uri="{9D8B030D-6E8A-4147-A177-3AD203B41FA5}">
                      <a16:colId xmlns:a16="http://schemas.microsoft.com/office/drawing/2014/main" val="20000"/>
                    </a:ext>
                  </a:extLst>
                </a:gridCol>
                <a:gridCol w="1733640">
                  <a:extLst>
                    <a:ext uri="{9D8B030D-6E8A-4147-A177-3AD203B41FA5}">
                      <a16:colId xmlns:a16="http://schemas.microsoft.com/office/drawing/2014/main" val="20001"/>
                    </a:ext>
                  </a:extLst>
                </a:gridCol>
              </a:tblGrid>
              <a:tr h="174715">
                <a:tc>
                  <a:txBody>
                    <a:bodyPr/>
                    <a:lstStyle/>
                    <a:p>
                      <a:pPr algn="ctr"/>
                      <a:r>
                        <a:rPr lang="en-US" altLang="zh-CN" b="1" dirty="0">
                          <a:solidFill>
                            <a:schemeClr val="tx1"/>
                          </a:solidFill>
                        </a:rPr>
                        <a:t>EC2</a:t>
                      </a:r>
                      <a:endParaRPr lang="zh-CN" altLang="en-US" b="1" dirty="0">
                        <a:solidFill>
                          <a:schemeClr val="tx1"/>
                        </a:solidFill>
                      </a:endParaRPr>
                    </a:p>
                  </a:txBody>
                  <a:tcPr anchor="ctr"/>
                </a:tc>
                <a:tc>
                  <a:txBody>
                    <a:bodyPr/>
                    <a:lstStyle/>
                    <a:p>
                      <a:pPr algn="ctr"/>
                      <a:r>
                        <a:rPr lang="zh-CN" altLang="en-US" b="1" dirty="0">
                          <a:solidFill>
                            <a:schemeClr val="tx1"/>
                          </a:solidFill>
                        </a:rPr>
                        <a:t>弹性计算云</a:t>
                      </a:r>
                    </a:p>
                  </a:txBody>
                  <a:tcPr anchor="ctr"/>
                </a:tc>
                <a:extLst>
                  <a:ext uri="{0D108BD9-81ED-4DB2-BD59-A6C34878D82A}">
                    <a16:rowId xmlns:a16="http://schemas.microsoft.com/office/drawing/2014/main" val="10000"/>
                  </a:ext>
                </a:extLst>
              </a:tr>
              <a:tr h="174715">
                <a:tc>
                  <a:txBody>
                    <a:bodyPr/>
                    <a:lstStyle/>
                    <a:p>
                      <a:pPr algn="ctr"/>
                      <a:r>
                        <a:rPr lang="en-US" altLang="zh-CN" b="1" dirty="0">
                          <a:solidFill>
                            <a:schemeClr val="tx1"/>
                          </a:solidFill>
                        </a:rPr>
                        <a:t>S3</a:t>
                      </a:r>
                      <a:endParaRPr lang="zh-CN" altLang="en-US" b="1" dirty="0">
                        <a:solidFill>
                          <a:schemeClr val="tx1"/>
                        </a:solidFill>
                      </a:endParaRPr>
                    </a:p>
                  </a:txBody>
                  <a:tcPr anchor="ctr"/>
                </a:tc>
                <a:tc>
                  <a:txBody>
                    <a:bodyPr/>
                    <a:lstStyle/>
                    <a:p>
                      <a:pPr algn="ctr"/>
                      <a:r>
                        <a:rPr lang="zh-CN" altLang="en-US" b="1" dirty="0">
                          <a:solidFill>
                            <a:schemeClr val="tx1"/>
                          </a:solidFill>
                        </a:rPr>
                        <a:t>简单存储云</a:t>
                      </a:r>
                    </a:p>
                  </a:txBody>
                  <a:tcPr anchor="ctr"/>
                </a:tc>
                <a:extLst>
                  <a:ext uri="{0D108BD9-81ED-4DB2-BD59-A6C34878D82A}">
                    <a16:rowId xmlns:a16="http://schemas.microsoft.com/office/drawing/2014/main" val="10001"/>
                  </a:ext>
                </a:extLst>
              </a:tr>
              <a:tr h="174715">
                <a:tc>
                  <a:txBody>
                    <a:bodyPr/>
                    <a:lstStyle/>
                    <a:p>
                      <a:pPr algn="ctr"/>
                      <a:r>
                        <a:rPr lang="en-US" altLang="zh-CN" b="1" dirty="0">
                          <a:solidFill>
                            <a:schemeClr val="tx1"/>
                          </a:solidFill>
                        </a:rPr>
                        <a:t>SimpleDB</a:t>
                      </a:r>
                      <a:endParaRPr lang="zh-CN" altLang="en-US" b="1" dirty="0">
                        <a:solidFill>
                          <a:schemeClr val="tx1"/>
                        </a:solidFill>
                      </a:endParaRPr>
                    </a:p>
                  </a:txBody>
                  <a:tcPr anchor="ctr"/>
                </a:tc>
                <a:tc>
                  <a:txBody>
                    <a:bodyPr/>
                    <a:lstStyle/>
                    <a:p>
                      <a:pPr algn="ctr"/>
                      <a:r>
                        <a:rPr lang="zh-CN" altLang="en-US" b="1" dirty="0">
                          <a:solidFill>
                            <a:schemeClr val="tx1"/>
                          </a:solidFill>
                        </a:rPr>
                        <a:t>简单数据库</a:t>
                      </a:r>
                    </a:p>
                  </a:txBody>
                  <a:tcPr anchor="ctr"/>
                </a:tc>
                <a:extLst>
                  <a:ext uri="{0D108BD9-81ED-4DB2-BD59-A6C34878D82A}">
                    <a16:rowId xmlns:a16="http://schemas.microsoft.com/office/drawing/2014/main" val="10002"/>
                  </a:ext>
                </a:extLst>
              </a:tr>
              <a:tr h="174715">
                <a:tc>
                  <a:txBody>
                    <a:bodyPr/>
                    <a:lstStyle/>
                    <a:p>
                      <a:pPr algn="ctr"/>
                      <a:r>
                        <a:rPr lang="en-US" altLang="zh-CN" b="1" dirty="0">
                          <a:solidFill>
                            <a:schemeClr val="tx1"/>
                          </a:solidFill>
                        </a:rPr>
                        <a:t>RDS</a:t>
                      </a:r>
                      <a:endParaRPr lang="zh-CN" altLang="en-US" b="1" dirty="0">
                        <a:solidFill>
                          <a:schemeClr val="tx1"/>
                        </a:solidFill>
                      </a:endParaRPr>
                    </a:p>
                  </a:txBody>
                  <a:tcPr anchor="ctr"/>
                </a:tc>
                <a:tc>
                  <a:txBody>
                    <a:bodyPr/>
                    <a:lstStyle/>
                    <a:p>
                      <a:pPr algn="ctr"/>
                      <a:r>
                        <a:rPr lang="zh-CN" altLang="en-US" b="1" dirty="0">
                          <a:solidFill>
                            <a:schemeClr val="tx1"/>
                          </a:solidFill>
                        </a:rPr>
                        <a:t>关系数据库</a:t>
                      </a:r>
                    </a:p>
                  </a:txBody>
                  <a:tcPr anchor="ctr"/>
                </a:tc>
                <a:extLst>
                  <a:ext uri="{0D108BD9-81ED-4DB2-BD59-A6C34878D82A}">
                    <a16:rowId xmlns:a16="http://schemas.microsoft.com/office/drawing/2014/main" val="10003"/>
                  </a:ext>
                </a:extLst>
              </a:tr>
              <a:tr h="305751">
                <a:tc>
                  <a:txBody>
                    <a:bodyPr/>
                    <a:lstStyle/>
                    <a:p>
                      <a:pPr algn="ctr"/>
                      <a:r>
                        <a:rPr lang="en-US" altLang="zh-CN" b="1" dirty="0">
                          <a:solidFill>
                            <a:schemeClr val="tx1"/>
                          </a:solidFill>
                        </a:rPr>
                        <a:t>SQS</a:t>
                      </a:r>
                      <a:endParaRPr lang="zh-CN" altLang="en-US" b="1" dirty="0">
                        <a:solidFill>
                          <a:schemeClr val="tx1"/>
                        </a:solidFill>
                      </a:endParaRPr>
                    </a:p>
                  </a:txBody>
                  <a:tcPr anchor="ctr"/>
                </a:tc>
                <a:tc>
                  <a:txBody>
                    <a:bodyPr/>
                    <a:lstStyle/>
                    <a:p>
                      <a:pPr algn="ctr"/>
                      <a:r>
                        <a:rPr lang="zh-CN" altLang="en-US" b="1" dirty="0">
                          <a:solidFill>
                            <a:schemeClr val="tx1"/>
                          </a:solidFill>
                        </a:rPr>
                        <a:t>简单队列服务</a:t>
                      </a:r>
                    </a:p>
                  </a:txBody>
                  <a:tcPr anchor="ctr"/>
                </a:tc>
                <a:extLst>
                  <a:ext uri="{0D108BD9-81ED-4DB2-BD59-A6C34878D82A}">
                    <a16:rowId xmlns:a16="http://schemas.microsoft.com/office/drawing/2014/main" val="10004"/>
                  </a:ext>
                </a:extLst>
              </a:tr>
              <a:tr h="305751">
                <a:tc>
                  <a:txBody>
                    <a:bodyPr/>
                    <a:lstStyle/>
                    <a:p>
                      <a:pPr algn="ctr"/>
                      <a:r>
                        <a:rPr lang="en-US" altLang="zh-CN" b="1" dirty="0">
                          <a:solidFill>
                            <a:schemeClr val="tx1"/>
                          </a:solidFill>
                        </a:rPr>
                        <a:t>CloudFront</a:t>
                      </a:r>
                      <a:endParaRPr lang="zh-CN" altLang="en-US" b="1" dirty="0">
                        <a:solidFill>
                          <a:schemeClr val="tx1"/>
                        </a:solidFill>
                      </a:endParaRPr>
                    </a:p>
                  </a:txBody>
                  <a:tcPr anchor="ctr"/>
                </a:tc>
                <a:tc>
                  <a:txBody>
                    <a:bodyPr/>
                    <a:lstStyle/>
                    <a:p>
                      <a:pPr algn="ctr"/>
                      <a:r>
                        <a:rPr lang="zh-CN" altLang="en-US" b="1" dirty="0">
                          <a:solidFill>
                            <a:schemeClr val="tx1"/>
                          </a:solidFill>
                        </a:rPr>
                        <a:t>内容推送服务</a:t>
                      </a:r>
                    </a:p>
                  </a:txBody>
                  <a:tcPr anchor="ctr"/>
                </a:tc>
                <a:extLst>
                  <a:ext uri="{0D108BD9-81ED-4DB2-BD59-A6C34878D82A}">
                    <a16:rowId xmlns:a16="http://schemas.microsoft.com/office/drawing/2014/main" val="10005"/>
                  </a:ext>
                </a:extLst>
              </a:tr>
              <a:tr h="174715">
                <a:tc>
                  <a:txBody>
                    <a:bodyPr/>
                    <a:lstStyle/>
                    <a:p>
                      <a:pPr algn="ctr"/>
                      <a:r>
                        <a:rPr lang="en-US" altLang="zh-CN" b="1" dirty="0">
                          <a:solidFill>
                            <a:schemeClr val="tx1"/>
                          </a:solidFill>
                        </a:rPr>
                        <a:t>……</a:t>
                      </a:r>
                      <a:endParaRPr lang="zh-CN" altLang="en-US" b="1" dirty="0">
                        <a:solidFill>
                          <a:schemeClr val="tx1"/>
                        </a:solidFill>
                      </a:endParaRPr>
                    </a:p>
                  </a:txBody>
                  <a:tcPr anchor="ctr"/>
                </a:tc>
                <a:tc>
                  <a:txBody>
                    <a:bodyPr/>
                    <a:lstStyle/>
                    <a:p>
                      <a:pPr algn="ctr"/>
                      <a:r>
                        <a:rPr lang="en-US" altLang="zh-CN" b="1" dirty="0">
                          <a:solidFill>
                            <a:schemeClr val="tx1"/>
                          </a:solidFill>
                        </a:rPr>
                        <a:t>……</a:t>
                      </a:r>
                      <a:endParaRPr lang="zh-CN" altLang="en-US" b="1" dirty="0">
                        <a:solidFill>
                          <a:schemeClr val="tx1"/>
                        </a:solidFill>
                      </a:endParaRPr>
                    </a:p>
                  </a:txBody>
                  <a:tcPr anchor="ctr"/>
                </a:tc>
                <a:extLst>
                  <a:ext uri="{0D108BD9-81ED-4DB2-BD59-A6C34878D82A}">
                    <a16:rowId xmlns:a16="http://schemas.microsoft.com/office/drawing/2014/main" val="10006"/>
                  </a:ext>
                </a:extLst>
              </a:tr>
            </a:tbl>
          </a:graphicData>
        </a:graphic>
      </p:graphicFrame>
      <p:sp>
        <p:nvSpPr>
          <p:cNvPr id="19" name="矩形 18"/>
          <p:cNvSpPr/>
          <p:nvPr/>
        </p:nvSpPr>
        <p:spPr>
          <a:xfrm>
            <a:off x="539552" y="5671489"/>
            <a:ext cx="3904037" cy="584775"/>
          </a:xfrm>
          <a:prstGeom prst="rect">
            <a:avLst/>
          </a:prstGeom>
          <a:noFill/>
        </p:spPr>
        <p:txBody>
          <a:bodyPr wrap="square" lIns="91440" tIns="45720" rIns="91440" bIns="45720">
            <a:spAutoFit/>
          </a:bodyPr>
          <a:lstStyle/>
          <a:p>
            <a:pPr algn="ctr"/>
            <a:r>
              <a:rPr lang="zh-CN" altLang="en-US" sz="32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云计算从</a:t>
            </a:r>
            <a:r>
              <a:rPr lang="en-US" altLang="zh-CN" sz="32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EC2</a:t>
            </a:r>
            <a:r>
              <a:rPr lang="zh-CN" altLang="en-US" sz="32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开始！</a:t>
            </a:r>
          </a:p>
        </p:txBody>
      </p:sp>
    </p:spTree>
    <p:extLst>
      <p:ext uri="{BB962C8B-B14F-4D97-AF65-F5344CB8AC3E}">
        <p14:creationId xmlns:p14="http://schemas.microsoft.com/office/powerpoint/2010/main" val="177226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2" grpId="0"/>
      <p:bldP spid="13" grpId="0"/>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7">
            <a:extLst>
              <a:ext uri="{FF2B5EF4-FFF2-40B4-BE49-F238E27FC236}">
                <a16:creationId xmlns:a16="http://schemas.microsoft.com/office/drawing/2014/main" id="{B27C49B4-9226-4CE3-B3A8-06EDF87A288E}"/>
              </a:ext>
            </a:extLst>
          </p:cNvPr>
          <p:cNvGrpSpPr>
            <a:grpSpLocks/>
          </p:cNvGrpSpPr>
          <p:nvPr/>
        </p:nvGrpSpPr>
        <p:grpSpPr bwMode="auto">
          <a:xfrm>
            <a:off x="0" y="6427788"/>
            <a:ext cx="9144000" cy="457200"/>
            <a:chOff x="0" y="6427599"/>
            <a:chExt cx="9144000" cy="457389"/>
          </a:xfrm>
        </p:grpSpPr>
        <p:pic>
          <p:nvPicPr>
            <p:cNvPr id="9240" name="Picture 27">
              <a:extLst>
                <a:ext uri="{FF2B5EF4-FFF2-40B4-BE49-F238E27FC236}">
                  <a16:creationId xmlns:a16="http://schemas.microsoft.com/office/drawing/2014/main" id="{B47B99A4-423E-4F12-85E8-F3BD6BA5316F}"/>
                </a:ext>
              </a:extLst>
            </p:cNvPr>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41" name="Picture 38">
              <a:extLst>
                <a:ext uri="{FF2B5EF4-FFF2-40B4-BE49-F238E27FC236}">
                  <a16:creationId xmlns:a16="http://schemas.microsoft.com/office/drawing/2014/main" id="{3C359F1A-A9E7-4690-9D3D-DD5479285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19" name="Picture 4">
            <a:extLst>
              <a:ext uri="{FF2B5EF4-FFF2-40B4-BE49-F238E27FC236}">
                <a16:creationId xmlns:a16="http://schemas.microsoft.com/office/drawing/2014/main" id="{D3690226-668A-48C7-A48E-7504DFBFFA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2">
            <a:extLst>
              <a:ext uri="{FF2B5EF4-FFF2-40B4-BE49-F238E27FC236}">
                <a16:creationId xmlns:a16="http://schemas.microsoft.com/office/drawing/2014/main" id="{A38AEEEB-F18D-48E7-B3CD-B4F7510FCC77}"/>
              </a:ext>
            </a:extLst>
          </p:cNvPr>
          <p:cNvSpPr>
            <a:spLocks noGrp="1" noChangeArrowheads="1"/>
          </p:cNvSpPr>
          <p:nvPr>
            <p:ph type="title" idx="4294967295"/>
          </p:nvPr>
        </p:nvSpPr>
        <p:spPr>
          <a:xfrm>
            <a:off x="66675" y="44450"/>
            <a:ext cx="8969821" cy="714375"/>
          </a:xfrm>
        </p:spPr>
        <p:txBody>
          <a:bodyPr/>
          <a:lstStyle/>
          <a:p>
            <a:pPr algn="l"/>
            <a:r>
              <a:rPr lang="zh-CN" altLang="en-US" sz="3600" dirty="0">
                <a:latin typeface="微软雅黑" panose="020B0503020204020204" pitchFamily="34" charset="-122"/>
                <a:ea typeface="微软雅黑" panose="020B0503020204020204" pitchFamily="34" charset="-122"/>
              </a:rPr>
              <a:t>互联网视频电话：从微信双云到</a:t>
            </a:r>
            <a:r>
              <a:rPr lang="en-US" altLang="zh-CN" sz="3600" dirty="0">
                <a:latin typeface="微软雅黑" panose="020B0503020204020204" pitchFamily="34" charset="-122"/>
                <a:ea typeface="微软雅黑" panose="020B0503020204020204" pitchFamily="34" charset="-122"/>
              </a:rPr>
              <a:t>Zoom</a:t>
            </a:r>
            <a:r>
              <a:rPr lang="zh-CN" altLang="en-US" sz="3600" dirty="0">
                <a:latin typeface="微软雅黑" panose="020B0503020204020204" pitchFamily="34" charset="-122"/>
                <a:ea typeface="微软雅黑" panose="020B0503020204020204" pitchFamily="34" charset="-122"/>
              </a:rPr>
              <a:t>多云</a:t>
            </a:r>
          </a:p>
        </p:txBody>
      </p:sp>
      <p:sp>
        <p:nvSpPr>
          <p:cNvPr id="9221" name="灯片编号占位符 1">
            <a:extLst>
              <a:ext uri="{FF2B5EF4-FFF2-40B4-BE49-F238E27FC236}">
                <a16:creationId xmlns:a16="http://schemas.microsoft.com/office/drawing/2014/main" id="{152626F1-08D2-4E4F-8200-076FEF7146D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C0DF470-7E6F-47CC-8D5D-E38FB8F1CF02}" type="slidenum">
              <a:rPr lang="en-US" altLang="zh-CN" sz="2400" smtClean="0"/>
              <a:pPr>
                <a:spcBef>
                  <a:spcPct val="0"/>
                </a:spcBef>
                <a:buFontTx/>
                <a:buNone/>
              </a:pPr>
              <a:t>53</a:t>
            </a:fld>
            <a:endParaRPr lang="en-US" altLang="zh-CN" sz="2400"/>
          </a:p>
        </p:txBody>
      </p:sp>
      <p:pic>
        <p:nvPicPr>
          <p:cNvPr id="27" name="图片 15">
            <a:extLst>
              <a:ext uri="{FF2B5EF4-FFF2-40B4-BE49-F238E27FC236}">
                <a16:creationId xmlns:a16="http://schemas.microsoft.com/office/drawing/2014/main" id="{29FA0D9E-4BCD-4F40-8484-4137A5A282F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8735" y="4651740"/>
            <a:ext cx="1827043" cy="13697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8" name="图片 30">
            <a:extLst>
              <a:ext uri="{FF2B5EF4-FFF2-40B4-BE49-F238E27FC236}">
                <a16:creationId xmlns:a16="http://schemas.microsoft.com/office/drawing/2014/main" id="{D3CFBA26-BED8-4242-837A-5742D4514C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771" y="1412776"/>
            <a:ext cx="1870973" cy="148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9" name="图片 33">
            <a:extLst>
              <a:ext uri="{FF2B5EF4-FFF2-40B4-BE49-F238E27FC236}">
                <a16:creationId xmlns:a16="http://schemas.microsoft.com/office/drawing/2014/main" id="{29F9C2BE-4D9D-4E58-9AA2-54EEF54C21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4086" y="3068960"/>
            <a:ext cx="1861650" cy="1378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 name="图片 1">
            <a:extLst>
              <a:ext uri="{FF2B5EF4-FFF2-40B4-BE49-F238E27FC236}">
                <a16:creationId xmlns:a16="http://schemas.microsoft.com/office/drawing/2014/main" id="{CE7B4D14-0215-48F8-9F0D-B47F4CB8BA77}"/>
              </a:ext>
            </a:extLst>
          </p:cNvPr>
          <p:cNvPicPr>
            <a:picLocks noChangeAspect="1"/>
          </p:cNvPicPr>
          <p:nvPr/>
        </p:nvPicPr>
        <p:blipFill>
          <a:blip r:embed="rId8"/>
          <a:stretch>
            <a:fillRect/>
          </a:stretch>
        </p:blipFill>
        <p:spPr>
          <a:xfrm>
            <a:off x="2416696" y="1196752"/>
            <a:ext cx="6444208" cy="2800679"/>
          </a:xfrm>
          <a:prstGeom prst="rect">
            <a:avLst/>
          </a:prstGeom>
        </p:spPr>
      </p:pic>
      <p:pic>
        <p:nvPicPr>
          <p:cNvPr id="1026" name="Picture 2" descr="Zoom：从零到千亿市值，巨龙腾飞背后不为人知的故事">
            <a:extLst>
              <a:ext uri="{FF2B5EF4-FFF2-40B4-BE49-F238E27FC236}">
                <a16:creationId xmlns:a16="http://schemas.microsoft.com/office/drawing/2014/main" id="{2CC7114B-4110-47B4-A005-362214D2636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15934"/>
          <a:stretch/>
        </p:blipFill>
        <p:spPr bwMode="auto">
          <a:xfrm>
            <a:off x="2555776" y="4069738"/>
            <a:ext cx="4306218" cy="18795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zoom eric yuan">
            <a:extLst>
              <a:ext uri="{FF2B5EF4-FFF2-40B4-BE49-F238E27FC236}">
                <a16:creationId xmlns:a16="http://schemas.microsoft.com/office/drawing/2014/main" id="{34AC1947-35D4-48B6-872F-70338A96B46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44451" y="4239515"/>
            <a:ext cx="1780320" cy="936104"/>
          </a:xfrm>
          <a:prstGeom prst="rect">
            <a:avLst/>
          </a:prstGeom>
          <a:noFill/>
          <a:extLst>
            <a:ext uri="{909E8E84-426E-40DD-AFC4-6F175D3DCCD1}">
              <a14:hiddenFill xmlns:a14="http://schemas.microsoft.com/office/drawing/2010/main">
                <a:solidFill>
                  <a:srgbClr val="FFFFFF"/>
                </a:solidFill>
              </a14:hiddenFill>
            </a:ext>
          </a:extLst>
        </p:spPr>
      </p:pic>
      <p:sp>
        <p:nvSpPr>
          <p:cNvPr id="37" name="矩形 12">
            <a:extLst>
              <a:ext uri="{FF2B5EF4-FFF2-40B4-BE49-F238E27FC236}">
                <a16:creationId xmlns:a16="http://schemas.microsoft.com/office/drawing/2014/main" id="{BD26B1ED-6361-4814-9030-0931CC279E12}"/>
              </a:ext>
            </a:extLst>
          </p:cNvPr>
          <p:cNvSpPr>
            <a:spLocks noChangeArrowheads="1"/>
          </p:cNvSpPr>
          <p:nvPr/>
        </p:nvSpPr>
        <p:spPr bwMode="auto">
          <a:xfrm>
            <a:off x="6943441" y="5336603"/>
            <a:ext cx="188814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600" dirty="0">
                <a:latin typeface="微软雅黑" panose="020B0503020204020204" pitchFamily="34" charset="-122"/>
                <a:ea typeface="微软雅黑" panose="020B0503020204020204" pitchFamily="34" charset="-122"/>
              </a:rPr>
              <a:t>袁征，</a:t>
            </a:r>
            <a:r>
              <a:rPr lang="zh-CN" altLang="en-US" sz="1400" dirty="0">
                <a:latin typeface="微软雅黑" panose="020B0503020204020204" pitchFamily="34" charset="-122"/>
                <a:ea typeface="微软雅黑" panose="020B0503020204020204" pitchFamily="34" charset="-122"/>
              </a:rPr>
              <a:t>山东泰安人，本科毕业于山东科大</a:t>
            </a:r>
            <a:endParaRPr lang="zh-CN" altLang="en-US" sz="16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1000"/>
                                        <p:tgtEl>
                                          <p:spTgt spid="29"/>
                                        </p:tgtEl>
                                      </p:cBhvr>
                                    </p:animEffect>
                                    <p:anim calcmode="lin" valueType="num">
                                      <p:cBhvr>
                                        <p:cTn id="18" dur="1000" fill="hold"/>
                                        <p:tgtEl>
                                          <p:spTgt spid="29"/>
                                        </p:tgtEl>
                                        <p:attrNameLst>
                                          <p:attrName>ppt_x</p:attrName>
                                        </p:attrNameLst>
                                      </p:cBhvr>
                                      <p:tavLst>
                                        <p:tav tm="0">
                                          <p:val>
                                            <p:strVal val="#ppt_x"/>
                                          </p:val>
                                        </p:tav>
                                        <p:tav tm="100000">
                                          <p:val>
                                            <p:strVal val="#ppt_x"/>
                                          </p:val>
                                        </p:tav>
                                      </p:tavLst>
                                    </p:anim>
                                    <p:anim calcmode="lin" valueType="num">
                                      <p:cBhvr>
                                        <p:cTn id="1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
          <p:cNvGrpSpPr>
            <a:grpSpLocks/>
          </p:cNvGrpSpPr>
          <p:nvPr/>
        </p:nvGrpSpPr>
        <p:grpSpPr bwMode="auto">
          <a:xfrm>
            <a:off x="0" y="6427788"/>
            <a:ext cx="9144000" cy="457200"/>
            <a:chOff x="0" y="6427599"/>
            <a:chExt cx="9144000" cy="457389"/>
          </a:xfrm>
        </p:grpSpPr>
        <p:pic>
          <p:nvPicPr>
            <p:cNvPr id="7198"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1" name="Picture 27"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ectangle 2"/>
          <p:cNvSpPr>
            <a:spLocks noGrp="1" noChangeArrowheads="1"/>
          </p:cNvSpPr>
          <p:nvPr>
            <p:ph type="title" idx="4294967295"/>
          </p:nvPr>
        </p:nvSpPr>
        <p:spPr>
          <a:xfrm>
            <a:off x="215899" y="96838"/>
            <a:ext cx="8714155" cy="631825"/>
          </a:xfrm>
        </p:spPr>
        <p:txBody>
          <a:bodyPr>
            <a:noAutofit/>
          </a:bodyPr>
          <a:lstStyle/>
          <a:p>
            <a:pPr algn="l">
              <a:defRPr/>
            </a:pPr>
            <a:r>
              <a:rPr lang="en-US" altLang="zh-CN" sz="4000" dirty="0">
                <a:latin typeface="微软雅黑" panose="020B0503020204020204" pitchFamily="34" charset="-122"/>
                <a:ea typeface="微软雅黑" panose="020B0503020204020204" pitchFamily="34" charset="-122"/>
              </a:rPr>
              <a:t>Wireshark</a:t>
            </a:r>
            <a:r>
              <a:rPr lang="zh-CN" altLang="en-US" sz="4000" dirty="0">
                <a:latin typeface="微软雅黑" panose="020B0503020204020204" pitchFamily="34" charset="-122"/>
                <a:ea typeface="微软雅黑" panose="020B0503020204020204" pitchFamily="34" charset="-122"/>
              </a:rPr>
              <a:t>图形化网络测量工具</a:t>
            </a:r>
            <a:endParaRPr lang="en-US" sz="40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17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D8132A0-F2CC-45CB-AB52-A2A3B94C1B71}" type="slidenum">
              <a:rPr lang="en-US" altLang="zh-CN" sz="2400" smtClean="0"/>
              <a:pPr>
                <a:spcBef>
                  <a:spcPct val="0"/>
                </a:spcBef>
                <a:buFontTx/>
                <a:buNone/>
              </a:pPr>
              <a:t>54</a:t>
            </a:fld>
            <a:endParaRPr lang="en-US" altLang="zh-CN" sz="2400"/>
          </a:p>
        </p:txBody>
      </p:sp>
      <p:pic>
        <p:nvPicPr>
          <p:cNvPr id="8" name="图片 7"/>
          <p:cNvPicPr>
            <a:picLocks noChangeAspect="1"/>
          </p:cNvPicPr>
          <p:nvPr/>
        </p:nvPicPr>
        <p:blipFill>
          <a:blip r:embed="rId5"/>
          <a:stretch>
            <a:fillRect/>
          </a:stretch>
        </p:blipFill>
        <p:spPr>
          <a:xfrm>
            <a:off x="474794" y="1006288"/>
            <a:ext cx="6035993" cy="2696933"/>
          </a:xfrm>
          <a:prstGeom prst="rect">
            <a:avLst/>
          </a:prstGeom>
        </p:spPr>
      </p:pic>
      <p:pic>
        <p:nvPicPr>
          <p:cNvPr id="9" name="图片 8"/>
          <p:cNvPicPr>
            <a:picLocks noChangeAspect="1"/>
          </p:cNvPicPr>
          <p:nvPr/>
        </p:nvPicPr>
        <p:blipFill>
          <a:blip r:embed="rId6"/>
          <a:stretch>
            <a:fillRect/>
          </a:stretch>
        </p:blipFill>
        <p:spPr>
          <a:xfrm>
            <a:off x="467544" y="3842116"/>
            <a:ext cx="7316374" cy="2409758"/>
          </a:xfrm>
          <a:prstGeom prst="rect">
            <a:avLst/>
          </a:prstGeom>
        </p:spPr>
      </p:pic>
      <p:pic>
        <p:nvPicPr>
          <p:cNvPr id="11" name="Picture 2" descr="http://www.wiresharktraining.com/wiresharkhistory/gerald15videotitl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08304" y="2485232"/>
            <a:ext cx="1142269" cy="85670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www.wireshark.ch/images/MeetTheGeek/img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72806" y="1241722"/>
            <a:ext cx="1613264" cy="1209948"/>
          </a:xfrm>
          <a:prstGeom prst="rect">
            <a:avLst/>
          </a:prstGeom>
          <a:noFill/>
          <a:extLst>
            <a:ext uri="{909E8E84-426E-40DD-AFC4-6F175D3DCCD1}">
              <a14:hiddenFill xmlns:a14="http://schemas.microsoft.com/office/drawing/2010/main">
                <a:solidFill>
                  <a:srgbClr val="FFFFFF"/>
                </a:solidFill>
              </a14:hiddenFill>
            </a:ext>
          </a:extLst>
        </p:spPr>
      </p:pic>
      <p:sp>
        <p:nvSpPr>
          <p:cNvPr id="13" name="椭圆形标注 12"/>
          <p:cNvSpPr/>
          <p:nvPr/>
        </p:nvSpPr>
        <p:spPr>
          <a:xfrm>
            <a:off x="2195736" y="1219536"/>
            <a:ext cx="2228869" cy="1062391"/>
          </a:xfrm>
          <a:prstGeom prst="wedgeEllipseCallout">
            <a:avLst>
              <a:gd name="adj1" fmla="val -84334"/>
              <a:gd name="adj2" fmla="val 124267"/>
            </a:avLst>
          </a:prstGeom>
          <a:solidFill>
            <a:schemeClr val="accent3">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Wireshark</a:t>
            </a:r>
            <a:r>
              <a:rPr lang="zh-CN" altLang="en-US" dirty="0">
                <a:solidFill>
                  <a:srgbClr val="FF0000"/>
                </a:solidFill>
              </a:rPr>
              <a:t>可以抓别人的</a:t>
            </a:r>
            <a:r>
              <a:rPr lang="en-US" altLang="zh-CN" dirty="0">
                <a:solidFill>
                  <a:srgbClr val="FF0000"/>
                </a:solidFill>
              </a:rPr>
              <a:t>WiFi</a:t>
            </a:r>
            <a:r>
              <a:rPr lang="zh-CN" altLang="en-US" dirty="0">
                <a:solidFill>
                  <a:srgbClr val="FF0000"/>
                </a:solidFill>
              </a:rPr>
              <a:t>数据包！</a:t>
            </a:r>
            <a:endParaRPr lang="en-US" altLang="zh-CN" dirty="0">
              <a:solidFill>
                <a:srgbClr val="FF0000"/>
              </a:solidFill>
            </a:endParaRPr>
          </a:p>
        </p:txBody>
      </p:sp>
    </p:spTree>
    <p:extLst>
      <p:ext uri="{BB962C8B-B14F-4D97-AF65-F5344CB8AC3E}">
        <p14:creationId xmlns:p14="http://schemas.microsoft.com/office/powerpoint/2010/main" val="67559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
          <p:cNvGrpSpPr>
            <a:grpSpLocks/>
          </p:cNvGrpSpPr>
          <p:nvPr/>
        </p:nvGrpSpPr>
        <p:grpSpPr bwMode="auto">
          <a:xfrm>
            <a:off x="0" y="6427788"/>
            <a:ext cx="9144000" cy="457200"/>
            <a:chOff x="0" y="6427599"/>
            <a:chExt cx="9144000" cy="457389"/>
          </a:xfrm>
        </p:grpSpPr>
        <p:pic>
          <p:nvPicPr>
            <p:cNvPr id="7198"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1" name="Picture 27"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ectangle 2"/>
          <p:cNvSpPr>
            <a:spLocks noGrp="1" noChangeArrowheads="1"/>
          </p:cNvSpPr>
          <p:nvPr>
            <p:ph type="title" idx="4294967295"/>
          </p:nvPr>
        </p:nvSpPr>
        <p:spPr>
          <a:xfrm>
            <a:off x="215899" y="96838"/>
            <a:ext cx="8714155" cy="631825"/>
          </a:xfrm>
        </p:spPr>
        <p:txBody>
          <a:bodyPr>
            <a:noAutofit/>
          </a:bodyPr>
          <a:lstStyle/>
          <a:p>
            <a:pPr algn="l">
              <a:defRPr/>
            </a:pPr>
            <a:r>
              <a:rPr lang="en-US" altLang="zh-CN" sz="2800" dirty="0">
                <a:latin typeface="微软雅黑" panose="020B0503020204020204" pitchFamily="34" charset="-122"/>
                <a:ea typeface="微软雅黑" panose="020B0503020204020204" pitchFamily="34" charset="-122"/>
              </a:rPr>
              <a:t>XML</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JavaScript</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JSP</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PHP</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Python</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HTML5</a:t>
            </a:r>
            <a:r>
              <a:rPr lang="zh-CN" altLang="en-US" sz="2800" dirty="0">
                <a:latin typeface="微软雅黑" panose="020B0503020204020204" pitchFamily="34" charset="-122"/>
                <a:ea typeface="微软雅黑" panose="020B0503020204020204" pitchFamily="34" charset="-122"/>
              </a:rPr>
              <a:t>，互联网干嘛非要使用这么多种语言？</a:t>
            </a:r>
            <a:endParaRPr lang="en-US" sz="2800" b="1" dirty="0">
              <a:solidFill>
                <a:schemeClr val="accent1"/>
              </a:solidFill>
              <a:effectLst>
                <a:outerShdw blurRad="38100" dist="38100" dir="2700000" algn="tl">
                  <a:srgbClr val="C0C0C0"/>
                </a:outerShdw>
              </a:effectLst>
            </a:endParaRPr>
          </a:p>
        </p:txBody>
      </p:sp>
      <p:sp>
        <p:nvSpPr>
          <p:cNvPr id="717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D8132A0-F2CC-45CB-AB52-A2A3B94C1B71}" type="slidenum">
              <a:rPr lang="en-US" altLang="zh-CN" sz="2400" smtClean="0"/>
              <a:pPr>
                <a:spcBef>
                  <a:spcPct val="0"/>
                </a:spcBef>
                <a:buFontTx/>
                <a:buNone/>
              </a:pPr>
              <a:t>55</a:t>
            </a:fld>
            <a:endParaRPr lang="en-US" altLang="zh-CN" sz="2400"/>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38388" y="2354583"/>
            <a:ext cx="790647" cy="821588"/>
          </a:xfrm>
          <a:prstGeom prst="rect">
            <a:avLst/>
          </a:prstGeom>
        </p:spPr>
      </p:pic>
      <p:pic>
        <p:nvPicPr>
          <p:cNvPr id="9" name="图片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694" y="2199057"/>
            <a:ext cx="917112" cy="917112"/>
          </a:xfrm>
          <a:prstGeom prst="rect">
            <a:avLst/>
          </a:prstGeom>
        </p:spPr>
      </p:pic>
      <p:sp>
        <p:nvSpPr>
          <p:cNvPr id="10" name="文本框 9"/>
          <p:cNvSpPr txBox="1"/>
          <p:nvPr/>
        </p:nvSpPr>
        <p:spPr>
          <a:xfrm>
            <a:off x="179512" y="3285870"/>
            <a:ext cx="1750432" cy="1200329"/>
          </a:xfrm>
          <a:prstGeom prst="rect">
            <a:avLst/>
          </a:prstGeom>
          <a:noFill/>
        </p:spPr>
        <p:txBody>
          <a:bodyPr wrap="square" rtlCol="0">
            <a:spAutoFit/>
          </a:bodyPr>
          <a:lstStyle/>
          <a:p>
            <a:r>
              <a:rPr lang="zh-CN" altLang="en-US" dirty="0">
                <a:solidFill>
                  <a:srgbClr val="002060"/>
                </a:solidFill>
                <a:latin typeface="微软雅黑" panose="020B0503020204020204" pitchFamily="34" charset="-122"/>
                <a:ea typeface="微软雅黑" panose="020B0503020204020204" pitchFamily="34" charset="-122"/>
              </a:rPr>
              <a:t>由于历史原因，原生</a:t>
            </a:r>
            <a:r>
              <a:rPr lang="en-US" altLang="zh-CN" dirty="0">
                <a:solidFill>
                  <a:srgbClr val="002060"/>
                </a:solidFill>
                <a:latin typeface="微软雅黑" panose="020B0503020204020204" pitchFamily="34" charset="-122"/>
                <a:ea typeface="微软雅黑" panose="020B0503020204020204" pitchFamily="34" charset="-122"/>
              </a:rPr>
              <a:t>HTML</a:t>
            </a:r>
            <a:r>
              <a:rPr lang="zh-CN" altLang="en-US" dirty="0">
                <a:solidFill>
                  <a:srgbClr val="002060"/>
                </a:solidFill>
                <a:latin typeface="微软雅黑" panose="020B0503020204020204" pitchFamily="34" charset="-122"/>
                <a:ea typeface="微软雅黑" panose="020B0503020204020204" pitchFamily="34" charset="-122"/>
              </a:rPr>
              <a:t>只能用来表示展示性</a:t>
            </a:r>
            <a:r>
              <a:rPr lang="zh-CN" altLang="en-US" dirty="0">
                <a:solidFill>
                  <a:srgbClr val="FF0000"/>
                </a:solidFill>
                <a:latin typeface="微软雅黑" panose="020B0503020204020204" pitchFamily="34" charset="-122"/>
                <a:ea typeface="微软雅黑" panose="020B0503020204020204" pitchFamily="34" charset="-122"/>
              </a:rPr>
              <a:t>静态网页</a:t>
            </a:r>
            <a:endParaRPr lang="zh-CN" altLang="en-US" dirty="0">
              <a:solidFill>
                <a:srgbClr val="002060"/>
              </a:solidFill>
              <a:latin typeface="微软雅黑" panose="020B0503020204020204" pitchFamily="34" charset="-122"/>
              <a:ea typeface="微软雅黑" panose="020B0503020204020204" pitchFamily="34" charset="-122"/>
            </a:endParaRPr>
          </a:p>
        </p:txBody>
      </p:sp>
      <p:sp>
        <p:nvSpPr>
          <p:cNvPr id="11" name="右箭头 10"/>
          <p:cNvSpPr/>
          <p:nvPr/>
        </p:nvSpPr>
        <p:spPr>
          <a:xfrm>
            <a:off x="1929944" y="2996151"/>
            <a:ext cx="51610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696254" y="2683373"/>
            <a:ext cx="1606416" cy="1477328"/>
          </a:xfrm>
          <a:prstGeom prst="rect">
            <a:avLst/>
          </a:prstGeom>
          <a:noFill/>
        </p:spPr>
        <p:txBody>
          <a:bodyPr wrap="square" rtlCol="0">
            <a:spAutoFit/>
          </a:bodyPr>
          <a:lstStyle/>
          <a:p>
            <a:r>
              <a:rPr lang="zh-CN" altLang="en-US" dirty="0">
                <a:solidFill>
                  <a:srgbClr val="002060"/>
                </a:solidFill>
                <a:latin typeface="微软雅黑" panose="020B0503020204020204" pitchFamily="34" charset="-122"/>
                <a:ea typeface="微软雅黑" panose="020B0503020204020204" pitchFamily="34" charset="-122"/>
              </a:rPr>
              <a:t>随着互联网的蓬勃发展，</a:t>
            </a:r>
            <a:r>
              <a:rPr lang="zh-CN" altLang="en-US" b="1" dirty="0">
                <a:solidFill>
                  <a:srgbClr val="FF0000"/>
                </a:solidFill>
                <a:latin typeface="微软雅黑" panose="020B0503020204020204" pitchFamily="34" charset="-122"/>
                <a:ea typeface="微软雅黑" panose="020B0503020204020204" pitchFamily="34" charset="-122"/>
              </a:rPr>
              <a:t>多媒体的、动态的、交互式的</a:t>
            </a:r>
            <a:r>
              <a:rPr lang="zh-CN" altLang="en-US" dirty="0">
                <a:solidFill>
                  <a:srgbClr val="002060"/>
                </a:solidFill>
                <a:latin typeface="微软雅黑" panose="020B0503020204020204" pitchFamily="34" charset="-122"/>
                <a:ea typeface="微软雅黑" panose="020B0503020204020204" pitchFamily="34" charset="-122"/>
              </a:rPr>
              <a:t>网页成为主流</a:t>
            </a:r>
          </a:p>
        </p:txBody>
      </p:sp>
      <p:sp>
        <p:nvSpPr>
          <p:cNvPr id="13" name="左大括号 12"/>
          <p:cNvSpPr/>
          <p:nvPr/>
        </p:nvSpPr>
        <p:spPr>
          <a:xfrm>
            <a:off x="4454552" y="1612570"/>
            <a:ext cx="248572" cy="4039849"/>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6854" y="1388653"/>
            <a:ext cx="757003" cy="757003"/>
          </a:xfrm>
          <a:prstGeom prst="rect">
            <a:avLst/>
          </a:prstGeom>
        </p:spPr>
      </p:pic>
      <p:sp>
        <p:nvSpPr>
          <p:cNvPr id="15" name="右大括号 14"/>
          <p:cNvSpPr/>
          <p:nvPr/>
        </p:nvSpPr>
        <p:spPr>
          <a:xfrm>
            <a:off x="6899185" y="1612570"/>
            <a:ext cx="259271" cy="4107305"/>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nvSpPr>
        <p:spPr>
          <a:xfrm>
            <a:off x="7325591" y="3350002"/>
            <a:ext cx="1462355" cy="1200329"/>
          </a:xfrm>
          <a:prstGeom prst="rect">
            <a:avLst/>
          </a:prstGeom>
          <a:noFill/>
        </p:spPr>
        <p:txBody>
          <a:bodyPr wrap="square" rtlCol="0">
            <a:spAutoFit/>
          </a:bodyPr>
          <a:lstStyle/>
          <a:p>
            <a:r>
              <a:rPr lang="en-US" altLang="zh-CN" dirty="0">
                <a:solidFill>
                  <a:srgbClr val="002060"/>
                </a:solidFill>
                <a:latin typeface="微软雅黑" panose="020B0503020204020204" pitchFamily="34" charset="-122"/>
                <a:ea typeface="微软雅黑" panose="020B0503020204020204" pitchFamily="34" charset="-122"/>
              </a:rPr>
              <a:t>Google</a:t>
            </a:r>
            <a:r>
              <a:rPr lang="zh-CN" altLang="en-US" dirty="0">
                <a:solidFill>
                  <a:srgbClr val="002060"/>
                </a:solidFill>
                <a:latin typeface="微软雅黑" panose="020B0503020204020204" pitchFamily="34" charset="-122"/>
                <a:ea typeface="微软雅黑" panose="020B0503020204020204" pitchFamily="34" charset="-122"/>
              </a:rPr>
              <a:t>的雄心壮志：</a:t>
            </a:r>
            <a:r>
              <a:rPr lang="en-US" altLang="zh-CN" dirty="0">
                <a:solidFill>
                  <a:srgbClr val="FF0000"/>
                </a:solidFill>
                <a:latin typeface="微软雅黑" panose="020B0503020204020204" pitchFamily="34" charset="-122"/>
                <a:ea typeface="微软雅黑" panose="020B0503020204020204" pitchFamily="34" charset="-122"/>
              </a:rPr>
              <a:t>HTML5</a:t>
            </a:r>
            <a:r>
              <a:rPr lang="zh-CN" altLang="en-US" dirty="0">
                <a:solidFill>
                  <a:srgbClr val="FF0000"/>
                </a:solidFill>
                <a:latin typeface="微软雅黑" panose="020B0503020204020204" pitchFamily="34" charset="-122"/>
                <a:ea typeface="微软雅黑" panose="020B0503020204020204" pitchFamily="34" charset="-122"/>
              </a:rPr>
              <a:t>统治</a:t>
            </a:r>
            <a:r>
              <a:rPr lang="en-US" altLang="zh-CN" dirty="0">
                <a:solidFill>
                  <a:srgbClr val="FF0000"/>
                </a:solidFill>
                <a:latin typeface="微软雅黑" panose="020B0503020204020204" pitchFamily="34" charset="-122"/>
                <a:ea typeface="微软雅黑" panose="020B0503020204020204" pitchFamily="34" charset="-122"/>
              </a:rPr>
              <a:t>WWW</a:t>
            </a:r>
            <a:r>
              <a:rPr lang="zh-CN" altLang="en-US" dirty="0">
                <a:solidFill>
                  <a:srgbClr val="FF0000"/>
                </a:solidFill>
                <a:latin typeface="微软雅黑" panose="020B0503020204020204" pitchFamily="34" charset="-122"/>
                <a:ea typeface="微软雅黑" panose="020B0503020204020204" pitchFamily="34" charset="-122"/>
              </a:rPr>
              <a:t>！</a:t>
            </a:r>
          </a:p>
        </p:txBody>
      </p:sp>
      <p:pic>
        <p:nvPicPr>
          <p:cNvPr id="17" name="图片 16"/>
          <p:cNvPicPr>
            <a:picLocks noChangeAspect="1"/>
          </p:cNvPicPr>
          <p:nvPr/>
        </p:nvPicPr>
        <p:blipFill rotWithShape="1">
          <a:blip r:embed="rId8">
            <a:extLst>
              <a:ext uri="{28A0092B-C50C-407E-A947-70E740481C1C}">
                <a14:useLocalDpi xmlns:a14="http://schemas.microsoft.com/office/drawing/2010/main" val="0"/>
              </a:ext>
            </a:extLst>
          </a:blip>
          <a:srcRect l="13407" t="31152" r="13809" b="27274"/>
          <a:stretch/>
        </p:blipFill>
        <p:spPr>
          <a:xfrm>
            <a:off x="4987937" y="5345121"/>
            <a:ext cx="1734081" cy="532151"/>
          </a:xfrm>
          <a:prstGeom prst="rect">
            <a:avLst/>
          </a:prstGeom>
        </p:spPr>
      </p:pic>
      <p:pic>
        <p:nvPicPr>
          <p:cNvPr id="18" name="图片 17"/>
          <p:cNvPicPr>
            <a:picLocks noChangeAspect="1"/>
          </p:cNvPicPr>
          <p:nvPr/>
        </p:nvPicPr>
        <p:blipFill rotWithShape="1">
          <a:blip r:embed="rId9" cstate="print">
            <a:extLst>
              <a:ext uri="{28A0092B-C50C-407E-A947-70E740481C1C}">
                <a14:useLocalDpi xmlns:a14="http://schemas.microsoft.com/office/drawing/2010/main" val="0"/>
              </a:ext>
            </a:extLst>
          </a:blip>
          <a:srcRect t="8335" r="34917" b="12132"/>
          <a:stretch/>
        </p:blipFill>
        <p:spPr>
          <a:xfrm>
            <a:off x="5265831" y="4326282"/>
            <a:ext cx="999050" cy="823467"/>
          </a:xfrm>
          <a:prstGeom prst="rect">
            <a:avLst/>
          </a:prstGeom>
        </p:spPr>
      </p:pic>
      <p:pic>
        <p:nvPicPr>
          <p:cNvPr id="19" name="图片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79359" y="2294750"/>
            <a:ext cx="806429" cy="806429"/>
          </a:xfrm>
          <a:prstGeom prst="rect">
            <a:avLst/>
          </a:prstGeom>
        </p:spPr>
      </p:pic>
      <p:pic>
        <p:nvPicPr>
          <p:cNvPr id="20" name="图片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59603" y="3176171"/>
            <a:ext cx="1005278" cy="1005278"/>
          </a:xfrm>
          <a:prstGeom prst="rect">
            <a:avLst/>
          </a:prstGeom>
        </p:spPr>
      </p:pic>
      <p:pic>
        <p:nvPicPr>
          <p:cNvPr id="21" name="Picture 6" descr="http://gallery.cache.wps.cn/gallery/files/mat_material/2011/12/16/wenhao3dxiaoren/cb5d4290_84b4_4da4_8804_5eb50239362b_preview.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435415" y="4539965"/>
            <a:ext cx="1134141" cy="1134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65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p:bldP spid="13" grpId="0" animBg="1"/>
      <p:bldP spid="15" grpId="0" animBg="1"/>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
          <p:cNvGrpSpPr>
            <a:grpSpLocks/>
          </p:cNvGrpSpPr>
          <p:nvPr/>
        </p:nvGrpSpPr>
        <p:grpSpPr bwMode="auto">
          <a:xfrm>
            <a:off x="0" y="6427788"/>
            <a:ext cx="9144000" cy="457200"/>
            <a:chOff x="0" y="6427599"/>
            <a:chExt cx="9144000" cy="457389"/>
          </a:xfrm>
        </p:grpSpPr>
        <p:pic>
          <p:nvPicPr>
            <p:cNvPr id="7198"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1" name="Picture 27"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ectangle 2"/>
          <p:cNvSpPr>
            <a:spLocks noGrp="1" noChangeArrowheads="1"/>
          </p:cNvSpPr>
          <p:nvPr>
            <p:ph type="title" idx="4294967295"/>
          </p:nvPr>
        </p:nvSpPr>
        <p:spPr>
          <a:xfrm>
            <a:off x="215900" y="96838"/>
            <a:ext cx="7020396" cy="631825"/>
          </a:xfrm>
        </p:spPr>
        <p:txBody>
          <a:bodyPr>
            <a:noAutofit/>
          </a:bodyPr>
          <a:lstStyle/>
          <a:p>
            <a:pPr algn="l">
              <a:defRPr/>
            </a:pPr>
            <a:r>
              <a:rPr lang="en-US" altLang="zh-CN" sz="4000" dirty="0">
                <a:latin typeface="微软雅黑" panose="020B0503020204020204" pitchFamily="34" charset="-122"/>
                <a:ea typeface="微软雅黑" panose="020B0503020204020204" pitchFamily="34" charset="-122"/>
              </a:rPr>
              <a:t>Android</a:t>
            </a:r>
            <a:r>
              <a:rPr lang="zh-CN" altLang="en-US" sz="4000" dirty="0">
                <a:latin typeface="微软雅黑" panose="020B0503020204020204" pitchFamily="34" charset="-122"/>
                <a:ea typeface="微软雅黑" panose="020B0503020204020204" pitchFamily="34" charset="-122"/>
              </a:rPr>
              <a:t>与</a:t>
            </a:r>
            <a:r>
              <a:rPr lang="en-US" altLang="zh-CN" sz="4000" dirty="0">
                <a:latin typeface="微软雅黑" panose="020B0503020204020204" pitchFamily="34" charset="-122"/>
                <a:ea typeface="微软雅黑" panose="020B0503020204020204" pitchFamily="34" charset="-122"/>
              </a:rPr>
              <a:t>iOS</a:t>
            </a:r>
            <a:r>
              <a:rPr lang="zh-CN" altLang="en-US" sz="4000" dirty="0">
                <a:latin typeface="微软雅黑" panose="020B0503020204020204" pitchFamily="34" charset="-122"/>
                <a:ea typeface="微软雅黑" panose="020B0503020204020204" pitchFamily="34" charset="-122"/>
              </a:rPr>
              <a:t>程序开发基础</a:t>
            </a:r>
            <a:endParaRPr lang="en-US" sz="40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17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D8132A0-F2CC-45CB-AB52-A2A3B94C1B71}" type="slidenum">
              <a:rPr lang="en-US" altLang="zh-CN" sz="2400" smtClean="0">
                <a:latin typeface="微软雅黑" panose="020B0503020204020204" pitchFamily="34" charset="-122"/>
                <a:ea typeface="微软雅黑" panose="020B0503020204020204" pitchFamily="34" charset="-122"/>
              </a:rPr>
              <a:pPr>
                <a:spcBef>
                  <a:spcPct val="0"/>
                </a:spcBef>
                <a:buFontTx/>
                <a:buNone/>
              </a:pPr>
              <a:t>56</a:t>
            </a:fld>
            <a:endParaRPr lang="en-US" altLang="zh-CN" sz="240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883" y="1135351"/>
            <a:ext cx="6051662" cy="4352949"/>
          </a:xfrm>
          <a:prstGeom prst="rect">
            <a:avLst/>
          </a:prstGeom>
        </p:spPr>
      </p:pic>
      <p:sp>
        <p:nvSpPr>
          <p:cNvPr id="9" name="椭圆形标注 8"/>
          <p:cNvSpPr/>
          <p:nvPr/>
        </p:nvSpPr>
        <p:spPr>
          <a:xfrm>
            <a:off x="6750241" y="2790777"/>
            <a:ext cx="2179814" cy="1042096"/>
          </a:xfrm>
          <a:prstGeom prst="wedgeEllipseCallout">
            <a:avLst>
              <a:gd name="adj1" fmla="val -98470"/>
              <a:gd name="adj2" fmla="val 39676"/>
            </a:avLst>
          </a:prstGeom>
          <a:solidFill>
            <a:schemeClr val="accent5">
              <a:lumMod val="9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FF0000"/>
                </a:solidFill>
                <a:latin typeface="微软雅黑" panose="020B0503020204020204" pitchFamily="34" charset="-122"/>
                <a:ea typeface="微软雅黑" panose="020B0503020204020204" pitchFamily="34" charset="-122"/>
              </a:rPr>
              <a:t>Java</a:t>
            </a:r>
            <a:r>
              <a:rPr lang="zh-CN" altLang="en-US" sz="2000" b="1" dirty="0">
                <a:solidFill>
                  <a:srgbClr val="FF0000"/>
                </a:solidFill>
                <a:latin typeface="微软雅黑" panose="020B0503020204020204" pitchFamily="34" charset="-122"/>
                <a:ea typeface="微软雅黑" panose="020B0503020204020204" pitchFamily="34" charset="-122"/>
              </a:rPr>
              <a:t>虚拟机</a:t>
            </a:r>
            <a:r>
              <a:rPr lang="zh-CN" altLang="en-US" sz="1600" dirty="0">
                <a:solidFill>
                  <a:srgbClr val="FF0000"/>
                </a:solidFill>
                <a:latin typeface="微软雅黑" panose="020B0503020204020204" pitchFamily="34" charset="-122"/>
                <a:ea typeface="微软雅黑" panose="020B0503020204020204" pitchFamily="34" charset="-122"/>
              </a:rPr>
              <a:t>，以兼容成千上万异构硬件</a:t>
            </a:r>
            <a:endParaRPr lang="en-US" altLang="zh-CN" sz="1600" dirty="0">
              <a:solidFill>
                <a:srgbClr val="FF0000"/>
              </a:solidFill>
              <a:latin typeface="微软雅黑" panose="020B0503020204020204" pitchFamily="34" charset="-122"/>
              <a:ea typeface="微软雅黑" panose="020B0503020204020204" pitchFamily="34" charset="-122"/>
            </a:endParaRPr>
          </a:p>
        </p:txBody>
      </p:sp>
      <p:sp>
        <p:nvSpPr>
          <p:cNvPr id="10" name="椭圆形标注 9"/>
          <p:cNvSpPr/>
          <p:nvPr/>
        </p:nvSpPr>
        <p:spPr>
          <a:xfrm>
            <a:off x="6802707" y="1703605"/>
            <a:ext cx="1989024" cy="690628"/>
          </a:xfrm>
          <a:prstGeom prst="wedgeEllipseCallout">
            <a:avLst>
              <a:gd name="adj1" fmla="val -135775"/>
              <a:gd name="adj2" fmla="val 4948"/>
            </a:avLst>
          </a:prstGeom>
          <a:solidFill>
            <a:schemeClr val="accent5">
              <a:lumMod val="9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2060"/>
                </a:solidFill>
                <a:latin typeface="微软雅黑" panose="020B0503020204020204" pitchFamily="34" charset="-122"/>
                <a:ea typeface="微软雅黑" panose="020B0503020204020204" pitchFamily="34" charset="-122"/>
              </a:rPr>
              <a:t>Java</a:t>
            </a:r>
          </a:p>
          <a:p>
            <a:pPr algn="ctr"/>
            <a:r>
              <a:rPr lang="zh-CN" altLang="en-US" sz="2000" dirty="0">
                <a:solidFill>
                  <a:srgbClr val="002060"/>
                </a:solidFill>
                <a:latin typeface="微软雅黑" panose="020B0503020204020204" pitchFamily="34" charset="-122"/>
                <a:ea typeface="微软雅黑" panose="020B0503020204020204" pitchFamily="34" charset="-122"/>
              </a:rPr>
              <a:t>应用框架</a:t>
            </a:r>
            <a:endParaRPr lang="en-US" altLang="zh-CN" sz="2000" dirty="0">
              <a:solidFill>
                <a:srgbClr val="002060"/>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rotWithShape="1">
          <a:blip r:embed="rId6" cstate="print">
            <a:extLst>
              <a:ext uri="{28A0092B-C50C-407E-A947-70E740481C1C}">
                <a14:useLocalDpi xmlns:a14="http://schemas.microsoft.com/office/drawing/2010/main" val="0"/>
              </a:ext>
            </a:extLst>
          </a:blip>
          <a:srcRect l="20098" t="6509" r="22617" b="3687"/>
          <a:stretch/>
        </p:blipFill>
        <p:spPr>
          <a:xfrm>
            <a:off x="7172464" y="4412559"/>
            <a:ext cx="975509" cy="1364105"/>
          </a:xfrm>
          <a:prstGeom prst="rect">
            <a:avLst/>
          </a:prstGeom>
        </p:spPr>
      </p:pic>
      <p:pic>
        <p:nvPicPr>
          <p:cNvPr id="12" name="图片 11"/>
          <p:cNvPicPr>
            <a:picLocks noChangeAspect="1"/>
          </p:cNvPicPr>
          <p:nvPr/>
        </p:nvPicPr>
        <p:blipFill rotWithShape="1">
          <a:blip r:embed="rId7" cstate="print">
            <a:extLst>
              <a:ext uri="{28A0092B-C50C-407E-A947-70E740481C1C}">
                <a14:useLocalDpi xmlns:a14="http://schemas.microsoft.com/office/drawing/2010/main" val="0"/>
              </a:ext>
            </a:extLst>
          </a:blip>
          <a:srcRect l="34352" t="19926" r="35555" b="29852"/>
          <a:stretch/>
        </p:blipFill>
        <p:spPr>
          <a:xfrm>
            <a:off x="2771769" y="5517232"/>
            <a:ext cx="949715" cy="868051"/>
          </a:xfrm>
          <a:prstGeom prst="rect">
            <a:avLst/>
          </a:prstGeom>
        </p:spPr>
      </p:pic>
    </p:spTree>
    <p:extLst>
      <p:ext uri="{BB962C8B-B14F-4D97-AF65-F5344CB8AC3E}">
        <p14:creationId xmlns:p14="http://schemas.microsoft.com/office/powerpoint/2010/main" val="18970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
          <p:cNvGrpSpPr>
            <a:grpSpLocks/>
          </p:cNvGrpSpPr>
          <p:nvPr/>
        </p:nvGrpSpPr>
        <p:grpSpPr bwMode="auto">
          <a:xfrm>
            <a:off x="0" y="6427788"/>
            <a:ext cx="9144000" cy="457200"/>
            <a:chOff x="0" y="6427599"/>
            <a:chExt cx="9144000" cy="457389"/>
          </a:xfrm>
        </p:grpSpPr>
        <p:pic>
          <p:nvPicPr>
            <p:cNvPr id="7198"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1" name="Picture 27"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ectangle 2"/>
          <p:cNvSpPr>
            <a:spLocks noGrp="1" noChangeArrowheads="1"/>
          </p:cNvSpPr>
          <p:nvPr>
            <p:ph type="title" idx="4294967295"/>
          </p:nvPr>
        </p:nvSpPr>
        <p:spPr>
          <a:xfrm>
            <a:off x="215900" y="96838"/>
            <a:ext cx="5508228" cy="631825"/>
          </a:xfrm>
        </p:spPr>
        <p:txBody>
          <a:bodyPr>
            <a:noAutofit/>
          </a:bodyPr>
          <a:lstStyle/>
          <a:p>
            <a:pPr algn="l">
              <a:defRPr/>
            </a:pPr>
            <a:r>
              <a:rPr lang="en-US" altLang="zh-CN" sz="4000" dirty="0">
                <a:latin typeface="微软雅黑" panose="020B0503020204020204" pitchFamily="34" charset="-122"/>
                <a:ea typeface="微软雅黑" panose="020B0503020204020204" pitchFamily="34" charset="-122"/>
              </a:rPr>
              <a:t>iOS</a:t>
            </a:r>
            <a:r>
              <a:rPr lang="zh-CN" altLang="en-US" sz="4000" dirty="0">
                <a:latin typeface="微软雅黑" panose="020B0503020204020204" pitchFamily="34" charset="-122"/>
                <a:ea typeface="微软雅黑" panose="020B0503020204020204" pitchFamily="34" charset="-122"/>
              </a:rPr>
              <a:t>为何具备高性能？</a:t>
            </a:r>
            <a:endParaRPr lang="en-US" sz="40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17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D8132A0-F2CC-45CB-AB52-A2A3B94C1B71}" type="slidenum">
              <a:rPr lang="en-US" altLang="zh-CN" sz="2400" smtClean="0"/>
              <a:pPr>
                <a:spcBef>
                  <a:spcPct val="0"/>
                </a:spcBef>
                <a:buFontTx/>
                <a:buNone/>
              </a:pPr>
              <a:t>57</a:t>
            </a:fld>
            <a:endParaRPr lang="en-US" altLang="zh-CN" sz="2400"/>
          </a:p>
        </p:txBody>
      </p:sp>
      <p:sp>
        <p:nvSpPr>
          <p:cNvPr id="8" name="TextBox 8"/>
          <p:cNvSpPr txBox="1">
            <a:spLocks noChangeArrowheads="1"/>
          </p:cNvSpPr>
          <p:nvPr/>
        </p:nvSpPr>
        <p:spPr bwMode="auto">
          <a:xfrm>
            <a:off x="652085" y="2132856"/>
            <a:ext cx="4567987" cy="89255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600" b="1" dirty="0">
                <a:solidFill>
                  <a:srgbClr val="00B050"/>
                </a:solidFill>
                <a:latin typeface="华文楷体" panose="02010600040101010101" pitchFamily="2" charset="-122"/>
                <a:ea typeface="华文楷体" panose="02010600040101010101" pitchFamily="2" charset="-122"/>
              </a:rPr>
              <a:t>iOS</a:t>
            </a:r>
            <a:r>
              <a:rPr lang="zh-CN" altLang="en-US" sz="2600" b="1" dirty="0">
                <a:solidFill>
                  <a:srgbClr val="00B050"/>
                </a:solidFill>
                <a:latin typeface="华文楷体" panose="02010600040101010101" pitchFamily="2" charset="-122"/>
                <a:ea typeface="华文楷体" panose="02010600040101010101" pitchFamily="2" charset="-122"/>
              </a:rPr>
              <a:t>只支持两款硬件，不需要虚拟机，因此运行效率极高 </a:t>
            </a:r>
            <a:r>
              <a:rPr lang="en-US" altLang="zh-CN" sz="2600" b="1" dirty="0">
                <a:solidFill>
                  <a:srgbClr val="00B050"/>
                </a:solidFill>
                <a:latin typeface="华文楷体" panose="02010600040101010101" pitchFamily="2" charset="-122"/>
                <a:ea typeface="华文楷体" panose="02010600040101010101" pitchFamily="2" charset="-122"/>
                <a:sym typeface="Wingdings" panose="05000000000000000000" pitchFamily="2" charset="2"/>
              </a:rPr>
              <a:t></a:t>
            </a:r>
            <a:endParaRPr lang="zh-CN" altLang="en-US" sz="2600" b="1" dirty="0">
              <a:solidFill>
                <a:srgbClr val="00B050"/>
              </a:solidFill>
              <a:latin typeface="华文楷体" panose="02010600040101010101" pitchFamily="2" charset="-122"/>
              <a:ea typeface="华文楷体" panose="02010600040101010101" pitchFamily="2" charset="-122"/>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5139" y="1188254"/>
            <a:ext cx="3126317" cy="1838274"/>
          </a:xfrm>
          <a:prstGeom prst="rect">
            <a:avLst/>
          </a:prstGeom>
        </p:spPr>
      </p:pic>
      <p:sp>
        <p:nvSpPr>
          <p:cNvPr id="10" name="矩形 9"/>
          <p:cNvSpPr/>
          <p:nvPr/>
        </p:nvSpPr>
        <p:spPr>
          <a:xfrm>
            <a:off x="539552" y="5229200"/>
            <a:ext cx="6984776" cy="954107"/>
          </a:xfrm>
          <a:prstGeom prst="rect">
            <a:avLst/>
          </a:prstGeom>
        </p:spPr>
        <p:txBody>
          <a:bodyPr wrap="square">
            <a:spAutoFit/>
          </a:bodyPr>
          <a:lstStyle/>
          <a:p>
            <a:pPr>
              <a:buFont typeface="Wingdings" panose="05000000000000000000" pitchFamily="2" charset="2"/>
              <a:buChar char="p"/>
            </a:pPr>
            <a:r>
              <a:rPr lang="en-US" altLang="zh-CN" sz="2800" dirty="0">
                <a:latin typeface="微软雅黑" panose="020B0503020204020204" pitchFamily="34" charset="-122"/>
                <a:ea typeface="微软雅黑" panose="020B0503020204020204" pitchFamily="34" charset="-122"/>
              </a:rPr>
              <a:t> iOS</a:t>
            </a:r>
            <a:r>
              <a:rPr lang="zh-CN" altLang="en-US" sz="2800" dirty="0">
                <a:latin typeface="微软雅黑" panose="020B0503020204020204" pitchFamily="34" charset="-122"/>
                <a:ea typeface="微软雅黑" panose="020B0503020204020204" pitchFamily="34" charset="-122"/>
              </a:rPr>
              <a:t>界面渲染采用高性能</a:t>
            </a:r>
            <a:r>
              <a:rPr lang="en-US" altLang="zh-CN" sz="2800" dirty="0">
                <a:latin typeface="微软雅黑" panose="020B0503020204020204" pitchFamily="34" charset="-122"/>
                <a:ea typeface="微软雅黑" panose="020B0503020204020204" pitchFamily="34" charset="-122"/>
              </a:rPr>
              <a:t>GPU</a:t>
            </a:r>
            <a:r>
              <a:rPr lang="zh-CN" altLang="en-US" sz="2800" dirty="0">
                <a:latin typeface="微软雅黑" panose="020B0503020204020204" pitchFamily="34" charset="-122"/>
                <a:ea typeface="微软雅黑" panose="020B0503020204020204" pitchFamily="34" charset="-122"/>
              </a:rPr>
              <a:t>硬件加速，</a:t>
            </a:r>
            <a:r>
              <a:rPr lang="en-US" altLang="zh-CN" sz="2800" dirty="0">
                <a:latin typeface="微软雅黑" panose="020B0503020204020204" pitchFamily="34" charset="-122"/>
                <a:ea typeface="微软雅黑" panose="020B0503020204020204" pitchFamily="34" charset="-122"/>
              </a:rPr>
              <a:t>Android</a:t>
            </a:r>
            <a:r>
              <a:rPr lang="zh-CN" altLang="en-US" sz="2800" dirty="0">
                <a:latin typeface="微软雅黑" panose="020B0503020204020204" pitchFamily="34" charset="-122"/>
                <a:ea typeface="微软雅黑" panose="020B0503020204020204" pitchFamily="34" charset="-122"/>
              </a:rPr>
              <a:t>则差很多</a:t>
            </a:r>
            <a:r>
              <a:rPr lang="en-US" altLang="zh-CN" sz="2800" dirty="0">
                <a:latin typeface="微软雅黑" panose="020B0503020204020204" pitchFamily="34" charset="-122"/>
                <a:ea typeface="微软雅黑" panose="020B0503020204020204" pitchFamily="34" charset="-122"/>
              </a:rPr>
              <a:t>~~</a:t>
            </a:r>
          </a:p>
        </p:txBody>
      </p:sp>
      <p:sp>
        <p:nvSpPr>
          <p:cNvPr id="11" name="矩形 10"/>
          <p:cNvSpPr/>
          <p:nvPr/>
        </p:nvSpPr>
        <p:spPr>
          <a:xfrm>
            <a:off x="524656" y="3212976"/>
            <a:ext cx="8295816" cy="954107"/>
          </a:xfrm>
          <a:prstGeom prst="rect">
            <a:avLst/>
          </a:prstGeom>
        </p:spPr>
        <p:txBody>
          <a:bodyPr wrap="square">
            <a:spAutoFit/>
          </a:bodyPr>
          <a:lstStyle/>
          <a:p>
            <a:pPr>
              <a:buFont typeface="Wingdings" panose="05000000000000000000" pitchFamily="2" charset="2"/>
              <a:buChar char="p"/>
            </a:pPr>
            <a:r>
              <a:rPr lang="en-US" altLang="zh-CN" sz="2800" dirty="0">
                <a:latin typeface="微软雅黑" panose="020B0503020204020204" pitchFamily="34" charset="-122"/>
                <a:ea typeface="微软雅黑" panose="020B0503020204020204" pitchFamily="34" charset="-122"/>
              </a:rPr>
              <a:t> iOS</a:t>
            </a:r>
            <a:r>
              <a:rPr lang="zh-CN" altLang="en-US" sz="2800" dirty="0">
                <a:latin typeface="微软雅黑" panose="020B0503020204020204" pitchFamily="34" charset="-122"/>
                <a:ea typeface="微软雅黑" panose="020B0503020204020204" pitchFamily="34" charset="-122"/>
              </a:rPr>
              <a:t>是用古老但高效的</a:t>
            </a:r>
            <a:r>
              <a:rPr lang="en-US" altLang="zh-CN" sz="2800" dirty="0">
                <a:latin typeface="微软雅黑" panose="020B0503020204020204" pitchFamily="34" charset="-122"/>
                <a:ea typeface="微软雅黑" panose="020B0503020204020204" pitchFamily="34" charset="-122"/>
              </a:rPr>
              <a:t>Objective-C</a:t>
            </a:r>
            <a:r>
              <a:rPr lang="zh-CN" altLang="en-US" sz="2800" dirty="0">
                <a:latin typeface="微软雅黑" panose="020B0503020204020204" pitchFamily="34" charset="-122"/>
                <a:ea typeface="微软雅黑" panose="020B0503020204020204" pitchFamily="34" charset="-122"/>
              </a:rPr>
              <a:t>语言开发的！</a:t>
            </a:r>
            <a:r>
              <a:rPr lang="zh-CN" altLang="en-US" sz="2800" dirty="0">
                <a:solidFill>
                  <a:srgbClr val="00B050"/>
                </a:solidFill>
                <a:latin typeface="微软雅黑" panose="020B0503020204020204" pitchFamily="34" charset="-122"/>
                <a:ea typeface="微软雅黑" panose="020B0503020204020204" pitchFamily="34" charset="-122"/>
              </a:rPr>
              <a:t>（开发难度较大，但易于操控底层榨干硬件性能）</a:t>
            </a:r>
            <a:endParaRPr lang="en-US" altLang="zh-CN" sz="2800" dirty="0">
              <a:solidFill>
                <a:srgbClr val="00B050"/>
              </a:solidFill>
              <a:latin typeface="微软雅黑" panose="020B0503020204020204" pitchFamily="34" charset="-122"/>
              <a:ea typeface="微软雅黑" panose="020B0503020204020204" pitchFamily="34" charset="-122"/>
            </a:endParaRPr>
          </a:p>
        </p:txBody>
      </p:sp>
      <p:sp>
        <p:nvSpPr>
          <p:cNvPr id="12" name="矩形 11"/>
          <p:cNvSpPr/>
          <p:nvPr/>
        </p:nvSpPr>
        <p:spPr>
          <a:xfrm>
            <a:off x="524656" y="4221088"/>
            <a:ext cx="7287704" cy="954107"/>
          </a:xfrm>
          <a:prstGeom prst="rect">
            <a:avLst/>
          </a:prstGeom>
        </p:spPr>
        <p:txBody>
          <a:bodyPr wrap="square">
            <a:spAutoFit/>
          </a:bodyPr>
          <a:lstStyle/>
          <a:p>
            <a:pPr>
              <a:buFont typeface="Wingdings" panose="05000000000000000000" pitchFamily="2" charset="2"/>
              <a:buChar char="p"/>
            </a:pPr>
            <a:r>
              <a:rPr lang="en-US" altLang="zh-CN" sz="2800" dirty="0">
                <a:latin typeface="微软雅黑" panose="020B0503020204020204" pitchFamily="34" charset="-122"/>
                <a:ea typeface="微软雅黑" panose="020B0503020204020204" pitchFamily="34" charset="-122"/>
              </a:rPr>
              <a:t> iOS</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Android</a:t>
            </a:r>
            <a:r>
              <a:rPr lang="zh-CN" altLang="en-US" sz="2800" dirty="0">
                <a:latin typeface="微软雅黑" panose="020B0503020204020204" pitchFamily="34" charset="-122"/>
                <a:ea typeface="微软雅黑" panose="020B0503020204020204" pitchFamily="34" charset="-122"/>
              </a:rPr>
              <a:t>的“进程模型”差别巨大！（伪多进程 </a:t>
            </a:r>
            <a:r>
              <a:rPr lang="en-US" altLang="zh-CN" sz="2800" i="1" dirty="0">
                <a:latin typeface="微软雅黑" panose="020B0503020204020204" pitchFamily="34" charset="-122"/>
                <a:ea typeface="微软雅黑" panose="020B0503020204020204" pitchFamily="34" charset="-122"/>
              </a:rPr>
              <a:t>vs.</a:t>
            </a:r>
            <a:r>
              <a:rPr lang="en-US" altLang="zh-CN" sz="28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真多进程）</a:t>
            </a:r>
            <a:endParaRPr lang="en-US" altLang="zh-CN" sz="2800" dirty="0">
              <a:solidFill>
                <a:srgbClr val="00B050"/>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rotWithShape="1">
          <a:blip r:embed="rId6" cstate="print">
            <a:extLst>
              <a:ext uri="{28A0092B-C50C-407E-A947-70E740481C1C}">
                <a14:useLocalDpi xmlns:a14="http://schemas.microsoft.com/office/drawing/2010/main" val="0"/>
              </a:ext>
            </a:extLst>
          </a:blip>
          <a:srcRect l="20098" t="6509" r="22617" b="3687"/>
          <a:stretch/>
        </p:blipFill>
        <p:spPr>
          <a:xfrm>
            <a:off x="2449483" y="958982"/>
            <a:ext cx="973189" cy="1084464"/>
          </a:xfrm>
          <a:prstGeom prst="rect">
            <a:avLst/>
          </a:prstGeom>
        </p:spPr>
      </p:pic>
    </p:spTree>
    <p:extLst>
      <p:ext uri="{BB962C8B-B14F-4D97-AF65-F5344CB8AC3E}">
        <p14:creationId xmlns:p14="http://schemas.microsoft.com/office/powerpoint/2010/main" val="262961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
          <p:cNvGrpSpPr>
            <a:grpSpLocks/>
          </p:cNvGrpSpPr>
          <p:nvPr/>
        </p:nvGrpSpPr>
        <p:grpSpPr bwMode="auto">
          <a:xfrm>
            <a:off x="0" y="6427788"/>
            <a:ext cx="9144000" cy="457200"/>
            <a:chOff x="0" y="6427599"/>
            <a:chExt cx="9144000" cy="457389"/>
          </a:xfrm>
        </p:grpSpPr>
        <p:pic>
          <p:nvPicPr>
            <p:cNvPr id="7198"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1" name="Picture 27"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ectangle 2"/>
          <p:cNvSpPr>
            <a:spLocks noGrp="1" noChangeArrowheads="1"/>
          </p:cNvSpPr>
          <p:nvPr>
            <p:ph type="title" idx="4294967295"/>
          </p:nvPr>
        </p:nvSpPr>
        <p:spPr>
          <a:xfrm>
            <a:off x="215900" y="96838"/>
            <a:ext cx="4114800" cy="631825"/>
          </a:xfrm>
        </p:spPr>
        <p:txBody>
          <a:bodyPr>
            <a:noAutofit/>
          </a:bodyPr>
          <a:lstStyle/>
          <a:p>
            <a:pPr algn="l">
              <a:defRPr/>
            </a:pPr>
            <a:r>
              <a:rPr lang="zh-CN" altLang="en-US" sz="4000" dirty="0">
                <a:latin typeface="微软雅黑" panose="020B0503020204020204" pitchFamily="34" charset="-122"/>
                <a:ea typeface="微软雅黑" panose="020B0503020204020204" pitchFamily="34" charset="-122"/>
              </a:rPr>
              <a:t>百度流量卫士</a:t>
            </a:r>
            <a:endParaRPr lang="en-US" sz="40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17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D8132A0-F2CC-45CB-AB52-A2A3B94C1B71}" type="slidenum">
              <a:rPr lang="en-US" altLang="zh-CN" sz="2400" smtClean="0"/>
              <a:pPr>
                <a:spcBef>
                  <a:spcPct val="0"/>
                </a:spcBef>
                <a:buFontTx/>
                <a:buNone/>
              </a:pPr>
              <a:t>58</a:t>
            </a:fld>
            <a:endParaRPr lang="en-US" altLang="zh-CN" sz="2400"/>
          </a:p>
        </p:txBody>
      </p:sp>
      <p:sp>
        <p:nvSpPr>
          <p:cNvPr id="8" name="副标题 2"/>
          <p:cNvSpPr txBox="1">
            <a:spLocks/>
          </p:cNvSpPr>
          <p:nvPr/>
        </p:nvSpPr>
        <p:spPr>
          <a:xfrm>
            <a:off x="2502646" y="1196752"/>
            <a:ext cx="6641353" cy="1442154"/>
          </a:xfrm>
          <a:prstGeom prst="rect">
            <a:avLst/>
          </a:prstGeom>
        </p:spPr>
        <p:txBody>
          <a:bodyPr>
            <a:normAutofit fontScale="775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n-ea"/>
                <a:cs typeface="宋体" charset="0"/>
              </a:defRPr>
            </a:lvl1pPr>
            <a:lvl2pPr marL="742950" indent="-285750" algn="l" rtl="0" eaLnBrk="0" fontAlgn="base" hangingPunct="0">
              <a:spcBef>
                <a:spcPct val="20000"/>
              </a:spcBef>
              <a:spcAft>
                <a:spcPct val="0"/>
              </a:spcAft>
              <a:buChar char="–"/>
              <a:defRPr sz="2800">
                <a:solidFill>
                  <a:schemeClr val="tx1"/>
                </a:solidFill>
                <a:latin typeface="+mn-lt"/>
                <a:ea typeface="+mn-ea"/>
                <a:cs typeface="宋体" charset="0"/>
              </a:defRPr>
            </a:lvl2pPr>
            <a:lvl3pPr marL="1143000" indent="-228600" algn="l" rtl="0" eaLnBrk="0" fontAlgn="base" hangingPunct="0">
              <a:spcBef>
                <a:spcPct val="20000"/>
              </a:spcBef>
              <a:spcAft>
                <a:spcPct val="0"/>
              </a:spcAft>
              <a:buChar char="•"/>
              <a:defRPr sz="2400">
                <a:solidFill>
                  <a:schemeClr val="tx1"/>
                </a:solidFill>
                <a:latin typeface="+mn-lt"/>
                <a:ea typeface="+mn-ea"/>
                <a:cs typeface="宋体" charset="0"/>
              </a:defRPr>
            </a:lvl3pPr>
            <a:lvl4pPr marL="1600200" indent="-228600" algn="l" rtl="0" eaLnBrk="0" fontAlgn="base" hangingPunct="0">
              <a:spcBef>
                <a:spcPct val="20000"/>
              </a:spcBef>
              <a:spcAft>
                <a:spcPct val="0"/>
              </a:spcAft>
              <a:buChar char="–"/>
              <a:defRPr sz="2000">
                <a:solidFill>
                  <a:schemeClr val="tx1"/>
                </a:solidFill>
                <a:latin typeface="+mn-lt"/>
                <a:ea typeface="+mn-ea"/>
                <a:cs typeface="宋体" charset="0"/>
              </a:defRPr>
            </a:lvl4pPr>
            <a:lvl5pPr marL="2057400" indent="-228600" algn="l" rtl="0" eaLnBrk="0" fontAlgn="base" hangingPunct="0">
              <a:spcBef>
                <a:spcPct val="20000"/>
              </a:spcBef>
              <a:spcAft>
                <a:spcPct val="0"/>
              </a:spcAft>
              <a:buChar char="»"/>
              <a:defRPr sz="2000">
                <a:solidFill>
                  <a:schemeClr val="tx1"/>
                </a:solidFill>
                <a:latin typeface="+mn-lt"/>
                <a:ea typeface="+mn-ea"/>
                <a:cs typeface="宋体"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altLang="zh-CN" sz="2000" kern="0" dirty="0">
                <a:latin typeface="微软雅黑" panose="020B0503020204020204" pitchFamily="34" charset="-122"/>
                <a:ea typeface="微软雅黑" panose="020B0503020204020204" pitchFamily="34" charset="-122"/>
              </a:rPr>
              <a:t>Zhenhua Li, Weiwei Wang, Yunhao Liu, et al. </a:t>
            </a:r>
          </a:p>
          <a:p>
            <a:r>
              <a:rPr lang="en-US" altLang="zh-CN" sz="2600" b="1" kern="0" dirty="0">
                <a:latin typeface="微软雅黑" panose="020B0503020204020204" pitchFamily="34" charset="-122"/>
                <a:ea typeface="微软雅黑" panose="020B0503020204020204" pitchFamily="34" charset="-122"/>
              </a:rPr>
              <a:t>Exploring Cross-Application Cellular Traffic Optimization with Baidu TrafficGuard</a:t>
            </a:r>
          </a:p>
          <a:p>
            <a:pPr marL="0" indent="0">
              <a:buNone/>
            </a:pPr>
            <a:r>
              <a:rPr lang="zh-CN" altLang="en-US" kern="0" dirty="0">
                <a:latin typeface="微软雅黑" panose="020B0503020204020204" pitchFamily="34" charset="-122"/>
                <a:ea typeface="微软雅黑" panose="020B0503020204020204" pitchFamily="34" charset="-122"/>
              </a:rPr>
              <a:t>（百度跨应用手机节流系统的设计与实现）</a:t>
            </a:r>
            <a:endParaRPr lang="en-US" altLang="zh-CN" kern="0"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679" y="1981805"/>
            <a:ext cx="1782814" cy="475417"/>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8151" y="2748498"/>
            <a:ext cx="4894289" cy="2703779"/>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679" y="1256712"/>
            <a:ext cx="1782814" cy="553509"/>
          </a:xfrm>
          <a:prstGeom prst="rect">
            <a:avLst/>
          </a:prstGeom>
        </p:spPr>
      </p:pic>
      <p:graphicFrame>
        <p:nvGraphicFramePr>
          <p:cNvPr id="12" name="表格 11"/>
          <p:cNvGraphicFramePr>
            <a:graphicFrameLocks noGrp="1"/>
          </p:cNvGraphicFramePr>
          <p:nvPr>
            <p:extLst>
              <p:ext uri="{D42A27DB-BD31-4B8C-83A1-F6EECF244321}">
                <p14:modId xmlns:p14="http://schemas.microsoft.com/office/powerpoint/2010/main" val="597215309"/>
              </p:ext>
            </p:extLst>
          </p:nvPr>
        </p:nvGraphicFramePr>
        <p:xfrm>
          <a:off x="335318" y="2769237"/>
          <a:ext cx="3085476" cy="3210560"/>
        </p:xfrm>
        <a:graphic>
          <a:graphicData uri="http://schemas.openxmlformats.org/drawingml/2006/table">
            <a:tbl>
              <a:tblPr firstRow="1" bandRow="1">
                <a:tableStyleId>{5C22544A-7EE6-4342-B048-85BDC9FD1C3A}</a:tableStyleId>
              </a:tblPr>
              <a:tblGrid>
                <a:gridCol w="3085476">
                  <a:extLst>
                    <a:ext uri="{9D8B030D-6E8A-4147-A177-3AD203B41FA5}">
                      <a16:colId xmlns:a16="http://schemas.microsoft.com/office/drawing/2014/main" val="20000"/>
                    </a:ext>
                  </a:extLst>
                </a:gridCol>
              </a:tblGrid>
              <a:tr h="370840">
                <a:tc>
                  <a:txBody>
                    <a:bodyPr/>
                    <a:lstStyle/>
                    <a:p>
                      <a:pPr marL="285750" indent="-285750">
                        <a:buFont typeface="Wingdings" panose="05000000000000000000" pitchFamily="2" charset="2"/>
                        <a:buChar char="p"/>
                      </a:pPr>
                      <a:r>
                        <a:rPr lang="zh-CN" altLang="en-US" dirty="0">
                          <a:solidFill>
                            <a:schemeClr val="tx1"/>
                          </a:solidFill>
                          <a:latin typeface="微软雅黑" panose="020B0503020204020204" pitchFamily="34" charset="-122"/>
                          <a:ea typeface="微软雅黑" panose="020B0503020204020204" pitchFamily="34" charset="-122"/>
                        </a:rPr>
                        <a:t>清华大学</a:t>
                      </a:r>
                      <a:r>
                        <a:rPr lang="zh-CN" altLang="en-US" baseline="0" dirty="0">
                          <a:solidFill>
                            <a:schemeClr val="tx1"/>
                          </a:solidFill>
                          <a:latin typeface="微软雅黑" panose="020B0503020204020204" pitchFamily="34" charset="-122"/>
                          <a:ea typeface="微软雅黑" panose="020B0503020204020204" pitchFamily="34" charset="-122"/>
                        </a:rPr>
                        <a:t> </a:t>
                      </a:r>
                      <a:r>
                        <a:rPr lang="en-US" altLang="zh-CN" baseline="0" dirty="0">
                          <a:solidFill>
                            <a:schemeClr val="tx1"/>
                          </a:solidFill>
                          <a:latin typeface="微软雅黑" panose="020B0503020204020204" pitchFamily="34" charset="-122"/>
                          <a:ea typeface="微软雅黑" panose="020B0503020204020204" pitchFamily="34" charset="-122"/>
                        </a:rPr>
                        <a:t>+ </a:t>
                      </a:r>
                      <a:r>
                        <a:rPr lang="zh-CN" altLang="en-US" baseline="0" dirty="0">
                          <a:solidFill>
                            <a:schemeClr val="tx1"/>
                          </a:solidFill>
                          <a:latin typeface="微软雅黑" panose="020B0503020204020204" pitchFamily="34" charset="-122"/>
                          <a:ea typeface="微软雅黑" panose="020B0503020204020204" pitchFamily="34" charset="-122"/>
                        </a:rPr>
                        <a:t>百度手机卫士 深度合作科研成果</a:t>
                      </a:r>
                      <a:endParaRPr lang="zh-CN" altLang="en-US" dirty="0">
                        <a:solidFill>
                          <a:schemeClr val="tx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370840">
                <a:tc>
                  <a:txBody>
                    <a:bodyPr/>
                    <a:lstStyle/>
                    <a:p>
                      <a:pPr marL="285750" indent="-285750">
                        <a:buFont typeface="Wingdings" panose="05000000000000000000" pitchFamily="2" charset="2"/>
                        <a:buChar char="p"/>
                      </a:pPr>
                      <a:r>
                        <a:rPr lang="zh-CN" altLang="en-US" sz="1700" dirty="0">
                          <a:latin typeface="微软雅黑" panose="020B0503020204020204" pitchFamily="34" charset="-122"/>
                          <a:ea typeface="微软雅黑" panose="020B0503020204020204" pitchFamily="34" charset="-122"/>
                        </a:rPr>
                        <a:t>云计算 </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大数据 </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移动互联网技术的综合运用</a:t>
                      </a:r>
                    </a:p>
                  </a:txBody>
                  <a:tcPr/>
                </a:tc>
                <a:extLst>
                  <a:ext uri="{0D108BD9-81ED-4DB2-BD59-A6C34878D82A}">
                    <a16:rowId xmlns:a16="http://schemas.microsoft.com/office/drawing/2014/main" val="10001"/>
                  </a:ext>
                </a:extLst>
              </a:tr>
              <a:tr h="370840">
                <a:tc>
                  <a:txBody>
                    <a:bodyPr/>
                    <a:lstStyle/>
                    <a:p>
                      <a:pPr marL="285750" indent="-285750">
                        <a:buFont typeface="Wingdings" panose="05000000000000000000" pitchFamily="2" charset="2"/>
                        <a:buChar char="l"/>
                      </a:pPr>
                      <a:r>
                        <a:rPr lang="zh-CN" altLang="en-US" sz="1700" dirty="0">
                          <a:latin typeface="微软雅黑" panose="020B0503020204020204" pitchFamily="34" charset="-122"/>
                          <a:ea typeface="微软雅黑" panose="020B0503020204020204" pitchFamily="34" charset="-122"/>
                        </a:rPr>
                        <a:t>服务所有</a:t>
                      </a:r>
                      <a:r>
                        <a:rPr lang="en-US" altLang="zh-CN" sz="1700" dirty="0">
                          <a:latin typeface="微软雅黑" panose="020B0503020204020204" pitchFamily="34" charset="-122"/>
                          <a:ea typeface="微软雅黑" panose="020B0503020204020204" pitchFamily="34" charset="-122"/>
                        </a:rPr>
                        <a:t>Android</a:t>
                      </a:r>
                      <a:r>
                        <a:rPr lang="zh-CN" altLang="en-US" sz="1700" dirty="0">
                          <a:latin typeface="微软雅黑" panose="020B0503020204020204" pitchFamily="34" charset="-122"/>
                          <a:ea typeface="微软雅黑" panose="020B0503020204020204" pitchFamily="34" charset="-122"/>
                        </a:rPr>
                        <a:t>移动应用</a:t>
                      </a:r>
                    </a:p>
                  </a:txBody>
                  <a:tcPr/>
                </a:tc>
                <a:extLst>
                  <a:ext uri="{0D108BD9-81ED-4DB2-BD59-A6C34878D82A}">
                    <a16:rowId xmlns:a16="http://schemas.microsoft.com/office/drawing/2014/main" val="10002"/>
                  </a:ext>
                </a:extLst>
              </a:tr>
              <a:tr h="370840">
                <a:tc>
                  <a:txBody>
                    <a:bodyPr/>
                    <a:lstStyle/>
                    <a:p>
                      <a:pPr marL="285750" indent="-285750">
                        <a:buFont typeface="Wingdings" panose="05000000000000000000" pitchFamily="2" charset="2"/>
                        <a:buChar char="l"/>
                      </a:pPr>
                      <a:r>
                        <a:rPr lang="zh-CN" altLang="en-US" sz="1700" dirty="0">
                          <a:latin typeface="微软雅黑" panose="020B0503020204020204" pitchFamily="34" charset="-122"/>
                          <a:ea typeface="微软雅黑" panose="020B0503020204020204" pitchFamily="34" charset="-122"/>
                        </a:rPr>
                        <a:t>支持所有</a:t>
                      </a:r>
                      <a:r>
                        <a:rPr lang="en-US" altLang="zh-CN" sz="1700" dirty="0">
                          <a:latin typeface="微软雅黑" panose="020B0503020204020204" pitchFamily="34" charset="-122"/>
                          <a:ea typeface="微软雅黑" panose="020B0503020204020204" pitchFamily="34" charset="-122"/>
                        </a:rPr>
                        <a:t>Android 4.0</a:t>
                      </a:r>
                      <a:r>
                        <a:rPr lang="zh-CN" altLang="en-US" sz="1700" dirty="0">
                          <a:latin typeface="微软雅黑" panose="020B0503020204020204" pitchFamily="34" charset="-122"/>
                          <a:ea typeface="微软雅黑" panose="020B0503020204020204" pitchFamily="34" charset="-122"/>
                        </a:rPr>
                        <a:t>以上版本智能手机</a:t>
                      </a:r>
                    </a:p>
                  </a:txBody>
                  <a:tcPr/>
                </a:tc>
                <a:extLst>
                  <a:ext uri="{0D108BD9-81ED-4DB2-BD59-A6C34878D82A}">
                    <a16:rowId xmlns:a16="http://schemas.microsoft.com/office/drawing/2014/main" val="10003"/>
                  </a:ext>
                </a:extLst>
              </a:tr>
              <a:tr h="370840">
                <a:tc>
                  <a:txBody>
                    <a:bodyPr/>
                    <a:lstStyle/>
                    <a:p>
                      <a:pPr marL="285750" indent="-285750">
                        <a:buFont typeface="Wingdings" panose="05000000000000000000" pitchFamily="2" charset="2"/>
                        <a:buChar char="ü"/>
                      </a:pPr>
                      <a:r>
                        <a:rPr lang="zh-CN" altLang="en-US" sz="1700" dirty="0">
                          <a:latin typeface="微软雅黑" panose="020B0503020204020204" pitchFamily="34" charset="-122"/>
                          <a:ea typeface="微软雅黑" panose="020B0503020204020204" pitchFamily="34" charset="-122"/>
                        </a:rPr>
                        <a:t>安装用户量超过</a:t>
                      </a:r>
                      <a:r>
                        <a:rPr lang="en-US" altLang="zh-CN" sz="1700" dirty="0">
                          <a:latin typeface="微软雅黑" panose="020B0503020204020204" pitchFamily="34" charset="-122"/>
                          <a:ea typeface="微软雅黑" panose="020B0503020204020204" pitchFamily="34" charset="-122"/>
                        </a:rPr>
                        <a:t>1000</a:t>
                      </a:r>
                      <a:r>
                        <a:rPr lang="zh-CN" altLang="en-US" sz="1700" dirty="0">
                          <a:latin typeface="微软雅黑" panose="020B0503020204020204" pitchFamily="34" charset="-122"/>
                          <a:ea typeface="微软雅黑" panose="020B0503020204020204" pitchFamily="34" charset="-122"/>
                        </a:rPr>
                        <a:t>万</a:t>
                      </a:r>
                    </a:p>
                  </a:txBody>
                  <a:tcPr/>
                </a:tc>
                <a:extLst>
                  <a:ext uri="{0D108BD9-81ED-4DB2-BD59-A6C34878D82A}">
                    <a16:rowId xmlns:a16="http://schemas.microsoft.com/office/drawing/2014/main" val="10004"/>
                  </a:ext>
                </a:extLst>
              </a:tr>
              <a:tr h="370840">
                <a:tc>
                  <a:txBody>
                    <a:bodyPr/>
                    <a:lstStyle/>
                    <a:p>
                      <a:pPr marL="285750" indent="-285750">
                        <a:buFont typeface="Wingdings" panose="05000000000000000000" pitchFamily="2" charset="2"/>
                        <a:buChar char="ü"/>
                      </a:pPr>
                      <a:r>
                        <a:rPr lang="zh-CN" altLang="en-US" sz="1700" dirty="0">
                          <a:latin typeface="微软雅黑" panose="020B0503020204020204" pitchFamily="34" charset="-122"/>
                          <a:ea typeface="微软雅黑" panose="020B0503020204020204" pitchFamily="34" charset="-122"/>
                        </a:rPr>
                        <a:t>为用户节省</a:t>
                      </a:r>
                      <a:r>
                        <a:rPr lang="en-US" altLang="zh-CN" sz="1700" dirty="0">
                          <a:latin typeface="微软雅黑" panose="020B0503020204020204" pitchFamily="34" charset="-122"/>
                          <a:ea typeface="微软雅黑" panose="020B0503020204020204" pitchFamily="34" charset="-122"/>
                        </a:rPr>
                        <a:t>2/3/4G</a:t>
                      </a:r>
                      <a:r>
                        <a:rPr lang="zh-CN" altLang="en-US" sz="1700" dirty="0">
                          <a:latin typeface="微软雅黑" panose="020B0503020204020204" pitchFamily="34" charset="-122"/>
                          <a:ea typeface="微软雅黑" panose="020B0503020204020204" pitchFamily="34" charset="-122"/>
                        </a:rPr>
                        <a:t>流量</a:t>
                      </a:r>
                      <a:r>
                        <a:rPr lang="en-US" altLang="zh-CN" sz="1700" dirty="0">
                          <a:latin typeface="微软雅黑" panose="020B0503020204020204" pitchFamily="34" charset="-122"/>
                          <a:ea typeface="微软雅黑" panose="020B0503020204020204" pitchFamily="34" charset="-122"/>
                        </a:rPr>
                        <a:t>36%</a:t>
                      </a:r>
                      <a:r>
                        <a:rPr lang="zh-CN" altLang="en-US" sz="1700" dirty="0">
                          <a:latin typeface="微软雅黑" panose="020B0503020204020204" pitchFamily="34" charset="-122"/>
                          <a:ea typeface="微软雅黑" panose="020B0503020204020204" pitchFamily="34" charset="-122"/>
                        </a:rPr>
                        <a:t>，减少流量超支</a:t>
                      </a:r>
                      <a:r>
                        <a:rPr lang="en-US" altLang="zh-CN" sz="1700" dirty="0">
                          <a:latin typeface="微软雅黑" panose="020B0503020204020204" pitchFamily="34" charset="-122"/>
                          <a:ea typeface="微软雅黑" panose="020B0503020204020204" pitchFamily="34" charset="-122"/>
                        </a:rPr>
                        <a:t>10.7</a:t>
                      </a:r>
                      <a:r>
                        <a:rPr lang="zh-CN" altLang="en-US" sz="1700" dirty="0">
                          <a:latin typeface="微软雅黑" panose="020B0503020204020204" pitchFamily="34" charset="-122"/>
                          <a:ea typeface="微软雅黑" panose="020B0503020204020204" pitchFamily="34" charset="-122"/>
                        </a:rPr>
                        <a:t>倍</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28188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6" name="组合 58"/>
          <p:cNvGrpSpPr>
            <a:grpSpLocks/>
          </p:cNvGrpSpPr>
          <p:nvPr/>
        </p:nvGrpSpPr>
        <p:grpSpPr bwMode="auto">
          <a:xfrm>
            <a:off x="0" y="6427788"/>
            <a:ext cx="9144000" cy="457200"/>
            <a:chOff x="0" y="6427599"/>
            <a:chExt cx="9144000" cy="457389"/>
          </a:xfrm>
        </p:grpSpPr>
        <p:pic>
          <p:nvPicPr>
            <p:cNvPr id="62477" name="Picture 27" descr="body-up.png"/>
            <p:cNvPicPr>
              <a:picLocks noChangeAspect="1"/>
            </p:cNvPicPr>
            <p:nvPr/>
          </p:nvPicPr>
          <p:blipFill>
            <a:blip r:embed="rId4">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8" name="Picture 38" descr="https://upload.wikimedia.org/wikipedia/en/6/64/Tsinghua_University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2467" name="Picture 16" descr="body-up.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
          <p:cNvSpPr txBox="1">
            <a:spLocks noChangeArrowheads="1"/>
          </p:cNvSpPr>
          <p:nvPr/>
        </p:nvSpPr>
        <p:spPr bwMode="auto">
          <a:xfrm>
            <a:off x="107950" y="96838"/>
            <a:ext cx="90011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宋体"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a:defRPr/>
            </a:pPr>
            <a:r>
              <a:rPr lang="zh-CN" altLang="en-US" sz="4000" kern="0" dirty="0">
                <a:latin typeface="微软雅黑" panose="020B0503020204020204" pitchFamily="34" charset="-122"/>
                <a:ea typeface="微软雅黑" panose="020B0503020204020204" pitchFamily="34" charset="-122"/>
              </a:rPr>
              <a:t>伪基站的起源</a:t>
            </a:r>
            <a:endParaRPr lang="en-US" sz="4000" kern="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6247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FA764EC-7A32-4419-ABED-D9CB3FB5E4EF}" type="slidenum">
              <a:rPr lang="en-US" altLang="zh-CN" sz="2400" smtClean="0"/>
              <a:pPr>
                <a:spcBef>
                  <a:spcPct val="0"/>
                </a:spcBef>
                <a:buFontTx/>
                <a:buNone/>
              </a:pPr>
              <a:t>59</a:t>
            </a:fld>
            <a:endParaRPr lang="en-US" altLang="zh-CN" sz="2400"/>
          </a:p>
        </p:txBody>
      </p:sp>
      <p:graphicFrame>
        <p:nvGraphicFramePr>
          <p:cNvPr id="10" name="表格 9"/>
          <p:cNvGraphicFramePr>
            <a:graphicFrameLocks noGrp="1"/>
          </p:cNvGraphicFramePr>
          <p:nvPr/>
        </p:nvGraphicFramePr>
        <p:xfrm>
          <a:off x="539551" y="955276"/>
          <a:ext cx="7864710" cy="1508760"/>
        </p:xfrm>
        <a:graphic>
          <a:graphicData uri="http://schemas.openxmlformats.org/drawingml/2006/table">
            <a:tbl>
              <a:tblPr firstRow="1" bandRow="1">
                <a:tableStyleId>{5C22544A-7EE6-4342-B048-85BDC9FD1C3A}</a:tableStyleId>
              </a:tblPr>
              <a:tblGrid>
                <a:gridCol w="1728193">
                  <a:extLst>
                    <a:ext uri="{9D8B030D-6E8A-4147-A177-3AD203B41FA5}">
                      <a16:colId xmlns:a16="http://schemas.microsoft.com/office/drawing/2014/main" val="20000"/>
                    </a:ext>
                  </a:extLst>
                </a:gridCol>
                <a:gridCol w="1417691">
                  <a:extLst>
                    <a:ext uri="{9D8B030D-6E8A-4147-A177-3AD203B41FA5}">
                      <a16:colId xmlns:a16="http://schemas.microsoft.com/office/drawing/2014/main" val="20001"/>
                    </a:ext>
                  </a:extLst>
                </a:gridCol>
                <a:gridCol w="1572942">
                  <a:extLst>
                    <a:ext uri="{9D8B030D-6E8A-4147-A177-3AD203B41FA5}">
                      <a16:colId xmlns:a16="http://schemas.microsoft.com/office/drawing/2014/main" val="20002"/>
                    </a:ext>
                  </a:extLst>
                </a:gridCol>
                <a:gridCol w="1572942">
                  <a:extLst>
                    <a:ext uri="{9D8B030D-6E8A-4147-A177-3AD203B41FA5}">
                      <a16:colId xmlns:a16="http://schemas.microsoft.com/office/drawing/2014/main" val="20003"/>
                    </a:ext>
                  </a:extLst>
                </a:gridCol>
                <a:gridCol w="1572942">
                  <a:extLst>
                    <a:ext uri="{9D8B030D-6E8A-4147-A177-3AD203B41FA5}">
                      <a16:colId xmlns:a16="http://schemas.microsoft.com/office/drawing/2014/main" val="20004"/>
                    </a:ext>
                  </a:extLst>
                </a:gridCol>
              </a:tblGrid>
              <a:tr h="370840">
                <a:tc>
                  <a:txBody>
                    <a:bodyPr/>
                    <a:lstStyle/>
                    <a:p>
                      <a:pPr algn="ct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Cellular Mode</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nchor="ctr"/>
                </a:tc>
                <a:tc>
                  <a:txBody>
                    <a:bodyPr/>
                    <a:lstStyle/>
                    <a:p>
                      <a:pPr algn="ct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Birth Year</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nchor="ctr"/>
                </a:tc>
                <a:tc>
                  <a:txBody>
                    <a:bodyPr/>
                    <a:lstStyle/>
                    <a:p>
                      <a:pPr algn="ct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User Scale</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nchor="ctr"/>
                </a:tc>
                <a:tc>
                  <a:txBody>
                    <a:bodyPr/>
                    <a:lstStyle/>
                    <a:p>
                      <a:pPr algn="ct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Speed</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nchor="ctr"/>
                </a:tc>
                <a:tc>
                  <a:txBody>
                    <a:bodyPr/>
                    <a:lstStyle/>
                    <a:p>
                      <a:pPr algn="ct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Security</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nchor="ctr"/>
                </a:tc>
                <a:extLst>
                  <a:ext uri="{0D108BD9-81ED-4DB2-BD59-A6C34878D82A}">
                    <a16:rowId xmlns:a16="http://schemas.microsoft.com/office/drawing/2014/main" val="10000"/>
                  </a:ext>
                </a:extLst>
              </a:tr>
              <a:tr h="370840">
                <a:tc>
                  <a:txBody>
                    <a:bodyPr/>
                    <a:lstStyle/>
                    <a:p>
                      <a:pPr algn="ctr"/>
                      <a:r>
                        <a:rPr lang="en-US" altLang="zh-CN" b="1" dirty="0">
                          <a:latin typeface="Arial Unicode MS" panose="020B0604020202020204" pitchFamily="34" charset="-122"/>
                          <a:ea typeface="Arial Unicode MS" panose="020B0604020202020204" pitchFamily="34" charset="-122"/>
                          <a:cs typeface="Arial Unicode MS" panose="020B0604020202020204" pitchFamily="34" charset="-122"/>
                        </a:rPr>
                        <a:t>2G</a:t>
                      </a:r>
                      <a:r>
                        <a:rPr lang="en-US" altLang="zh-CN" b="1" baseline="0" dirty="0">
                          <a:latin typeface="Arial Unicode MS" panose="020B0604020202020204" pitchFamily="34" charset="-122"/>
                          <a:ea typeface="Arial Unicode MS" panose="020B0604020202020204" pitchFamily="34" charset="-122"/>
                          <a:cs typeface="Arial Unicode MS" panose="020B0604020202020204" pitchFamily="34" charset="-122"/>
                        </a:rPr>
                        <a:t> – </a:t>
                      </a:r>
                      <a:r>
                        <a:rPr lang="en-US" altLang="zh-CN" b="1" dirty="0">
                          <a:latin typeface="Arial Unicode MS" panose="020B0604020202020204" pitchFamily="34" charset="-122"/>
                          <a:ea typeface="Arial Unicode MS" panose="020B0604020202020204" pitchFamily="34" charset="-122"/>
                          <a:cs typeface="Arial Unicode MS" panose="020B0604020202020204" pitchFamily="34" charset="-122"/>
                        </a:rPr>
                        <a:t>GSM</a:t>
                      </a:r>
                      <a:endParaRPr lang="zh-CN" altLang="en-US" b="1"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nchor="ctr"/>
                </a:tc>
                <a:tc>
                  <a:txBody>
                    <a:bodyPr/>
                    <a:lstStyle/>
                    <a:p>
                      <a:pPr algn="ctr"/>
                      <a:r>
                        <a:rPr lang="en-US" altLang="zh-CN" sz="2000" b="1" dirty="0">
                          <a:latin typeface="Arial Unicode MS" panose="020B0604020202020204" pitchFamily="34" charset="-122"/>
                          <a:ea typeface="Arial Unicode MS" panose="020B0604020202020204" pitchFamily="34" charset="-122"/>
                          <a:cs typeface="Arial Unicode MS" panose="020B0604020202020204" pitchFamily="34" charset="-122"/>
                        </a:rPr>
                        <a:t>1990</a:t>
                      </a:r>
                      <a:endParaRPr lang="zh-CN" altLang="en-US" b="1"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nchor="ctr"/>
                </a:tc>
                <a:tc>
                  <a:txBody>
                    <a:bodyPr/>
                    <a:lstStyle/>
                    <a:p>
                      <a:pPr algn="ct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&gt;</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1 billion</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nchor="ctr"/>
                </a:tc>
                <a:tc>
                  <a:txBody>
                    <a:bodyPr/>
                    <a:lstStyle/>
                    <a:p>
                      <a:pPr algn="ctr"/>
                      <a:r>
                        <a:rPr lang="en-US" altLang="zh-CN"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Low</a:t>
                      </a:r>
                      <a:endParaRPr lang="zh-CN" altLang="en-US"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txBody>
                  <a:tcPr anchor="ctr"/>
                </a:tc>
                <a:tc>
                  <a:txBody>
                    <a:bodyPr/>
                    <a:lstStyle/>
                    <a:p>
                      <a:pPr algn="ctr"/>
                      <a:r>
                        <a:rPr lang="en-US" altLang="zh-CN" sz="2000"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Poor</a:t>
                      </a:r>
                      <a:endParaRPr lang="zh-CN" altLang="en-US" b="1"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txBody>
                  <a:tcPr anchor="ctr"/>
                </a:tc>
                <a:extLst>
                  <a:ext uri="{0D108BD9-81ED-4DB2-BD59-A6C34878D82A}">
                    <a16:rowId xmlns:a16="http://schemas.microsoft.com/office/drawing/2014/main" val="10001"/>
                  </a:ext>
                </a:extLst>
              </a:tr>
              <a:tr h="370840">
                <a:tc>
                  <a:txBody>
                    <a:bodyPr/>
                    <a:lstStyle/>
                    <a:p>
                      <a:pPr algn="ct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3G –</a:t>
                      </a:r>
                      <a:r>
                        <a:rPr lang="en-US" altLang="zh-CN" baseline="0" dirty="0">
                          <a:latin typeface="Arial Unicode MS" panose="020B0604020202020204" pitchFamily="34" charset="-122"/>
                          <a:ea typeface="Arial Unicode MS" panose="020B0604020202020204" pitchFamily="34" charset="-122"/>
                          <a:cs typeface="Arial Unicode MS" panose="020B0604020202020204" pitchFamily="34" charset="-122"/>
                        </a:rPr>
                        <a:t> CDMA</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nchor="ctr"/>
                </a:tc>
                <a:tc>
                  <a:txBody>
                    <a:bodyPr/>
                    <a:lstStyle/>
                    <a:p>
                      <a:pPr algn="ct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2008</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nchor="ctr"/>
                </a:tc>
                <a:tc>
                  <a:txBody>
                    <a:bodyPr/>
                    <a:lstStyle/>
                    <a:p>
                      <a:pPr algn="ct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&lt; 2 billion</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nchor="ctr"/>
                </a:tc>
                <a:tc>
                  <a:txBody>
                    <a:bodyPr/>
                    <a:lstStyle/>
                    <a:p>
                      <a:pPr algn="ctr"/>
                      <a:r>
                        <a:rPr lang="en-US" altLang="zh-CN"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Middle</a:t>
                      </a:r>
                      <a:endParaRPr lang="zh-CN" altLang="en-US"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endParaRPr>
                    </a:p>
                  </a:txBody>
                  <a:tcPr anchor="ctr"/>
                </a:tc>
                <a:tc>
                  <a:txBody>
                    <a:bodyPr/>
                    <a:lstStyle/>
                    <a:p>
                      <a:pPr algn="ctr"/>
                      <a:r>
                        <a:rPr lang="en-US" altLang="zh-CN"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rPr>
                        <a:t>Middle</a:t>
                      </a:r>
                      <a:endParaRPr lang="zh-CN" altLang="en-US" dirty="0">
                        <a:solidFill>
                          <a:srgbClr val="0070C0"/>
                        </a:solidFill>
                        <a:latin typeface="Arial Unicode MS" panose="020B0604020202020204" pitchFamily="34" charset="-122"/>
                        <a:ea typeface="Arial Unicode MS" panose="020B0604020202020204" pitchFamily="34" charset="-122"/>
                        <a:cs typeface="Arial Unicode MS" panose="020B0604020202020204" pitchFamily="34" charset="-122"/>
                      </a:endParaRPr>
                    </a:p>
                  </a:txBody>
                  <a:tcPr anchor="ctr"/>
                </a:tc>
                <a:extLst>
                  <a:ext uri="{0D108BD9-81ED-4DB2-BD59-A6C34878D82A}">
                    <a16:rowId xmlns:a16="http://schemas.microsoft.com/office/drawing/2014/main" val="10002"/>
                  </a:ext>
                </a:extLst>
              </a:tr>
              <a:tr h="370840">
                <a:tc>
                  <a:txBody>
                    <a:bodyPr/>
                    <a:lstStyle/>
                    <a:p>
                      <a:pPr algn="ct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4G – LTE</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nchor="ctr"/>
                </a:tc>
                <a:tc>
                  <a:txBody>
                    <a:bodyPr/>
                    <a:lstStyle/>
                    <a:p>
                      <a:pPr algn="ct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2009</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nchor="ctr"/>
                </a:tc>
                <a:tc>
                  <a:txBody>
                    <a:bodyPr/>
                    <a:lstStyle/>
                    <a:p>
                      <a:pPr algn="ct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3</a:t>
                      </a:r>
                      <a:r>
                        <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billion</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nchor="ctr"/>
                </a:tc>
                <a:tc>
                  <a:txBody>
                    <a:bodyPr/>
                    <a:lstStyle/>
                    <a:p>
                      <a:pPr algn="ctr"/>
                      <a:r>
                        <a:rPr lang="en-US" altLang="zh-CN" dirty="0">
                          <a:solidFill>
                            <a:srgbClr val="00B050"/>
                          </a:solidFill>
                          <a:latin typeface="Arial Unicode MS" panose="020B0604020202020204" pitchFamily="34" charset="-122"/>
                          <a:ea typeface="Arial Unicode MS" panose="020B0604020202020204" pitchFamily="34" charset="-122"/>
                          <a:cs typeface="Arial Unicode MS" panose="020B0604020202020204" pitchFamily="34" charset="-122"/>
                        </a:rPr>
                        <a:t>High</a:t>
                      </a:r>
                      <a:endParaRPr lang="zh-CN" altLang="en-US" dirty="0">
                        <a:solidFill>
                          <a:srgbClr val="00B050"/>
                        </a:solidFill>
                        <a:latin typeface="Arial Unicode MS" panose="020B0604020202020204" pitchFamily="34" charset="-122"/>
                        <a:ea typeface="Arial Unicode MS" panose="020B0604020202020204" pitchFamily="34" charset="-122"/>
                        <a:cs typeface="Arial Unicode MS" panose="020B0604020202020204" pitchFamily="34" charset="-122"/>
                      </a:endParaRPr>
                    </a:p>
                  </a:txBody>
                  <a:tcPr anchor="ctr"/>
                </a:tc>
                <a:tc>
                  <a:txBody>
                    <a:bodyPr/>
                    <a:lstStyle/>
                    <a:p>
                      <a:pPr algn="ctr"/>
                      <a:r>
                        <a:rPr lang="en-US" altLang="zh-CN" dirty="0">
                          <a:solidFill>
                            <a:srgbClr val="00B050"/>
                          </a:solidFill>
                          <a:latin typeface="Arial Unicode MS" panose="020B0604020202020204" pitchFamily="34" charset="-122"/>
                          <a:ea typeface="Arial Unicode MS" panose="020B0604020202020204" pitchFamily="34" charset="-122"/>
                          <a:cs typeface="Arial Unicode MS" panose="020B0604020202020204" pitchFamily="34" charset="-122"/>
                        </a:rPr>
                        <a:t>Fine</a:t>
                      </a:r>
                      <a:endParaRPr lang="zh-CN" altLang="en-US" dirty="0">
                        <a:solidFill>
                          <a:srgbClr val="00B050"/>
                        </a:solidFill>
                        <a:latin typeface="Arial Unicode MS" panose="020B0604020202020204" pitchFamily="34" charset="-122"/>
                        <a:ea typeface="Arial Unicode MS" panose="020B0604020202020204" pitchFamily="34" charset="-122"/>
                        <a:cs typeface="Arial Unicode MS" panose="020B0604020202020204" pitchFamily="34" charset="-122"/>
                      </a:endParaRPr>
                    </a:p>
                  </a:txBody>
                  <a:tcPr anchor="ctr"/>
                </a:tc>
                <a:extLst>
                  <a:ext uri="{0D108BD9-81ED-4DB2-BD59-A6C34878D82A}">
                    <a16:rowId xmlns:a16="http://schemas.microsoft.com/office/drawing/2014/main" val="10003"/>
                  </a:ext>
                </a:extLst>
              </a:tr>
            </a:tbl>
          </a:graphicData>
        </a:graphic>
      </p:graphicFrame>
      <p:pic>
        <p:nvPicPr>
          <p:cNvPr id="11" name="Picture 6" descr="http://www.legnanonews.com/img/smartphone_table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6632" y="3024763"/>
            <a:ext cx="812821" cy="812821"/>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08217" y="2620222"/>
            <a:ext cx="1224223" cy="1584289"/>
          </a:xfrm>
          <a:prstGeom prst="rect">
            <a:avLst/>
          </a:prstGeom>
        </p:spPr>
      </p:pic>
      <p:cxnSp>
        <p:nvCxnSpPr>
          <p:cNvPr id="13" name="直接箭头连接符 12"/>
          <p:cNvCxnSpPr/>
          <p:nvPr/>
        </p:nvCxnSpPr>
        <p:spPr>
          <a:xfrm flipV="1">
            <a:off x="4973000" y="3248514"/>
            <a:ext cx="2210882" cy="12383"/>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4973000" y="3577287"/>
            <a:ext cx="2210882" cy="7279"/>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029381" y="2786849"/>
            <a:ext cx="2098119" cy="461665"/>
          </a:xfrm>
          <a:prstGeom prst="rect">
            <a:avLst/>
          </a:prstGeom>
          <a:noFill/>
        </p:spPr>
        <p:txBody>
          <a:bodyPr wrap="square" rtlCol="0">
            <a:spAutoFit/>
          </a:bodyPr>
          <a:lstStyle/>
          <a:p>
            <a:r>
              <a:rPr lang="en-US" altLang="zh-CN" sz="2400" b="1" dirty="0">
                <a:latin typeface="Arial Unicode MS" panose="020B0604020202020204" pitchFamily="34" charset="-122"/>
                <a:ea typeface="Arial Unicode MS" panose="020B0604020202020204" pitchFamily="34" charset="-122"/>
                <a:cs typeface="Arial Unicode MS" panose="020B0604020202020204" pitchFamily="34" charset="-122"/>
              </a:rPr>
              <a:t>authentication</a:t>
            </a:r>
            <a:endParaRPr lang="zh-CN" altLang="en-US" sz="2400" b="1"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8" name="矩形 17"/>
          <p:cNvSpPr/>
          <p:nvPr/>
        </p:nvSpPr>
        <p:spPr>
          <a:xfrm>
            <a:off x="5804788" y="3230623"/>
            <a:ext cx="547304" cy="707886"/>
          </a:xfrm>
          <a:prstGeom prst="rect">
            <a:avLst/>
          </a:prstGeom>
        </p:spPr>
        <p:txBody>
          <a:bodyPr wrap="square">
            <a:spAutoFit/>
          </a:bodyPr>
          <a:lstStyle/>
          <a:p>
            <a:r>
              <a:rPr lang="en-US" altLang="zh-CN" sz="4000" dirty="0">
                <a:solidFill>
                  <a:srgbClr val="FF0000"/>
                </a:solidFill>
                <a:effectLst>
                  <a:outerShdw blurRad="38100" dist="38100" dir="2700000" algn="tl">
                    <a:srgbClr val="000000">
                      <a:alpha val="43137"/>
                    </a:srgbClr>
                  </a:outerShdw>
                </a:effectLst>
                <a:latin typeface="Arial Unicode MS" panose="020B0604020202020204" pitchFamily="34" charset="-122"/>
                <a:ea typeface="Arial Unicode MS" panose="020B0604020202020204" pitchFamily="34" charset="-122"/>
                <a:cs typeface="Arial Unicode MS" panose="020B0604020202020204" pitchFamily="34" charset="-122"/>
              </a:rPr>
              <a:t>X</a:t>
            </a:r>
            <a:endParaRPr lang="zh-CN" altLang="en-US" sz="3200" dirty="0">
              <a:solidFill>
                <a:srgbClr val="FF0000"/>
              </a:solidFill>
              <a:effectLst>
                <a:outerShdw blurRad="38100" dist="38100" dir="2700000" algn="tl">
                  <a:srgbClr val="000000">
                    <a:alpha val="43137"/>
                  </a:srgbClr>
                </a:outerShdw>
              </a:effectLst>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9" name="下箭头 18"/>
          <p:cNvSpPr/>
          <p:nvPr/>
        </p:nvSpPr>
        <p:spPr>
          <a:xfrm>
            <a:off x="5060266" y="4036672"/>
            <a:ext cx="2036348" cy="330200"/>
          </a:xfrm>
          <a:prstGeom prst="downArrow">
            <a:avLst/>
          </a:prstGeom>
          <a:solidFill>
            <a:srgbClr val="ABCFE2"/>
          </a:solidFill>
          <a:ln>
            <a:solidFill>
              <a:srgbClr val="ABCF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rotWithShape="1">
          <a:blip r:embed="rId8">
            <a:extLst>
              <a:ext uri="{28A0092B-C50C-407E-A947-70E740481C1C}">
                <a14:useLocalDpi xmlns:a14="http://schemas.microsoft.com/office/drawing/2010/main" val="0"/>
              </a:ext>
            </a:extLst>
          </a:blip>
          <a:srcRect l="10337" t="38399" r="9213" b="-93"/>
          <a:stretch/>
        </p:blipFill>
        <p:spPr>
          <a:xfrm>
            <a:off x="4011947" y="4591240"/>
            <a:ext cx="4269523" cy="1790088"/>
          </a:xfrm>
          <a:prstGeom prst="rect">
            <a:avLst/>
          </a:prstGeom>
        </p:spPr>
      </p:pic>
      <p:sp>
        <p:nvSpPr>
          <p:cNvPr id="21" name="文本框 20"/>
          <p:cNvSpPr txBox="1"/>
          <p:nvPr/>
        </p:nvSpPr>
        <p:spPr>
          <a:xfrm>
            <a:off x="5680070" y="5868561"/>
            <a:ext cx="2678455" cy="584775"/>
          </a:xfrm>
          <a:prstGeom prst="rect">
            <a:avLst/>
          </a:prstGeom>
          <a:noFill/>
        </p:spPr>
        <p:txBody>
          <a:bodyPr wrap="square" rtlCol="0">
            <a:spAutoFit/>
          </a:bodyPr>
          <a:lstStyle/>
          <a:p>
            <a:r>
              <a:rPr lang="en-US" altLang="zh-CN" sz="3200" b="1" dirty="0">
                <a:latin typeface="Chiller" panose="04020404031007020602" pitchFamily="82" charset="0"/>
                <a:ea typeface="Arial Unicode MS" panose="020B0604020202020204" pitchFamily="34" charset="-122"/>
                <a:cs typeface="Arial Unicode MS" panose="020B0604020202020204" pitchFamily="34" charset="-122"/>
              </a:rPr>
              <a:t>Fake Base Stations</a:t>
            </a:r>
            <a:endParaRPr lang="zh-CN" altLang="en-US" sz="3200" b="1" dirty="0">
              <a:latin typeface="Chiller" panose="04020404031007020602" pitchFamily="82" charset="0"/>
              <a:ea typeface="Arial Unicode MS" panose="020B0604020202020204" pitchFamily="34" charset="-122"/>
              <a:cs typeface="Arial Unicode MS" panose="020B0604020202020204" pitchFamily="34" charset="-122"/>
            </a:endParaRPr>
          </a:p>
        </p:txBody>
      </p:sp>
      <p:pic>
        <p:nvPicPr>
          <p:cNvPr id="22" name="图片 21">
            <a:extLst>
              <a:ext uri="{FF2B5EF4-FFF2-40B4-BE49-F238E27FC236}">
                <a16:creationId xmlns:a16="http://schemas.microsoft.com/office/drawing/2014/main" id="{F27F93AE-51ED-41EA-8D3B-C72429F4F697}"/>
              </a:ext>
            </a:extLst>
          </p:cNvPr>
          <p:cNvPicPr>
            <a:picLocks noChangeAspect="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404432" y="3048707"/>
            <a:ext cx="1224136" cy="1224136"/>
          </a:xfrm>
          <a:prstGeom prst="rect">
            <a:avLst/>
          </a:prstGeom>
        </p:spPr>
      </p:pic>
      <p:sp>
        <p:nvSpPr>
          <p:cNvPr id="23" name="矩形 22">
            <a:extLst>
              <a:ext uri="{FF2B5EF4-FFF2-40B4-BE49-F238E27FC236}">
                <a16:creationId xmlns:a16="http://schemas.microsoft.com/office/drawing/2014/main" id="{0113F4D0-3EFF-4E9B-ACD0-699C377C6A68}"/>
              </a:ext>
            </a:extLst>
          </p:cNvPr>
          <p:cNvSpPr/>
          <p:nvPr/>
        </p:nvSpPr>
        <p:spPr>
          <a:xfrm>
            <a:off x="313449" y="4201772"/>
            <a:ext cx="3322447" cy="1754326"/>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US" altLang="zh-CN" sz="2800" b="1" dirty="0">
                <a:latin typeface="微软雅黑" panose="020B0503020204020204" pitchFamily="34" charset="-122"/>
                <a:ea typeface="微软雅黑" panose="020B0503020204020204" pitchFamily="34" charset="-122"/>
                <a:cs typeface="Segoe UI Black" panose="020B0A02040204020203" pitchFamily="34" charset="0"/>
              </a:rPr>
              <a:t>10086:</a:t>
            </a:r>
          </a:p>
          <a:p>
            <a:r>
              <a:rPr lang="zh-CN" altLang="en-US" sz="2000" dirty="0">
                <a:latin typeface="微软雅黑" panose="020B0503020204020204" pitchFamily="34" charset="-122"/>
                <a:ea typeface="微软雅黑" panose="020B0503020204020204" pitchFamily="34" charset="-122"/>
                <a:cs typeface="Segoe UI Black" panose="020B0A02040204020203" pitchFamily="34" charset="0"/>
              </a:rPr>
              <a:t>尊敬的移动用户您好，您的</a:t>
            </a:r>
            <a:r>
              <a:rPr lang="en-US" altLang="zh-CN" sz="2000" dirty="0">
                <a:latin typeface="微软雅黑" panose="020B0503020204020204" pitchFamily="34" charset="-122"/>
                <a:ea typeface="微软雅黑" panose="020B0503020204020204" pitchFamily="34" charset="-122"/>
                <a:cs typeface="Segoe UI Black" panose="020B0A02040204020203" pitchFamily="34" charset="0"/>
              </a:rPr>
              <a:t>M</a:t>
            </a:r>
            <a:r>
              <a:rPr lang="zh-CN" altLang="en-US" sz="2000" dirty="0">
                <a:latin typeface="微软雅黑" panose="020B0503020204020204" pitchFamily="34" charset="-122"/>
                <a:ea typeface="微软雅黑" panose="020B0503020204020204" pitchFamily="34" charset="-122"/>
                <a:cs typeface="Segoe UI Black" panose="020B0A02040204020203" pitchFamily="34" charset="0"/>
              </a:rPr>
              <a:t>值积分将于本月</a:t>
            </a:r>
            <a:r>
              <a:rPr lang="en-US" altLang="zh-CN" sz="2000" dirty="0">
                <a:latin typeface="微软雅黑" panose="020B0503020204020204" pitchFamily="34" charset="-122"/>
                <a:ea typeface="微软雅黑" panose="020B0503020204020204" pitchFamily="34" charset="-122"/>
                <a:cs typeface="Segoe UI Black" panose="020B0A02040204020203" pitchFamily="34" charset="0"/>
              </a:rPr>
              <a:t>31</a:t>
            </a:r>
            <a:r>
              <a:rPr lang="zh-CN" altLang="en-US" sz="2000" dirty="0">
                <a:latin typeface="微软雅黑" panose="020B0503020204020204" pitchFamily="34" charset="-122"/>
                <a:ea typeface="微软雅黑" panose="020B0503020204020204" pitchFamily="34" charset="-122"/>
                <a:cs typeface="Segoe UI Black" panose="020B0A02040204020203" pitchFamily="34" charset="0"/>
              </a:rPr>
              <a:t>日过期，请点击如下链接尽快兑换</a:t>
            </a:r>
            <a:r>
              <a:rPr lang="en-US" altLang="zh-CN" sz="2000" dirty="0">
                <a:latin typeface="微软雅黑" panose="020B0503020204020204" pitchFamily="34" charset="-122"/>
                <a:ea typeface="微软雅黑" panose="020B0503020204020204" pitchFamily="34" charset="-122"/>
                <a:cs typeface="Segoe UI Black" panose="020B0A02040204020203" pitchFamily="34" charset="0"/>
              </a:rPr>
              <a:t>: </a:t>
            </a:r>
            <a:r>
              <a:rPr lang="en-US" altLang="zh-CN" sz="2000" dirty="0">
                <a:latin typeface="微软雅黑" panose="020B0503020204020204" pitchFamily="34" charset="-122"/>
                <a:ea typeface="微软雅黑" panose="020B0503020204020204" pitchFamily="34" charset="-122"/>
                <a:cs typeface="Segoe UI Black" panose="020B0A02040204020203" pitchFamily="34" charset="0"/>
                <a:hlinkClick r:id="rId10"/>
              </a:rPr>
              <a:t>www.10086award.com</a:t>
            </a:r>
            <a:r>
              <a:rPr lang="zh-CN" altLang="en-US" sz="2000" dirty="0">
                <a:latin typeface="微软雅黑" panose="020B0503020204020204" pitchFamily="34" charset="-122"/>
                <a:ea typeface="微软雅黑" panose="020B0503020204020204" pitchFamily="34" charset="-122"/>
                <a:cs typeface="Segoe UI Black" panose="020B0A02040204020203" pitchFamily="34" charset="0"/>
              </a:rPr>
              <a:t>。</a:t>
            </a:r>
            <a:endParaRPr lang="zh-CN" altLang="en-US" sz="2000"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75524673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up)">
                                      <p:cBhvr>
                                        <p:cTn id="31" dur="500"/>
                                        <p:tgtEl>
                                          <p:spTgt spid="20"/>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barn(inVertical)">
                                      <p:cBhvr>
                                        <p:cTn id="34" dur="500"/>
                                        <p:tgtEl>
                                          <p:spTgt spid="21"/>
                                        </p:tgtEl>
                                      </p:cBhvr>
                                    </p:animEffect>
                                  </p:childTnLst>
                                </p:cTn>
                              </p:par>
                            </p:childTnLst>
                          </p:cTn>
                        </p:par>
                        <p:par>
                          <p:cTn id="35" fill="hold">
                            <p:stCondLst>
                              <p:cond delay="1000"/>
                            </p:stCondLst>
                            <p:childTnLst>
                              <p:par>
                                <p:cTn id="36" presetID="32" presetClass="emph" presetSubtype="0" fill="hold" grpId="1" nodeType="afterEffect">
                                  <p:stCondLst>
                                    <p:cond delay="0"/>
                                  </p:stCondLst>
                                  <p:childTnLst>
                                    <p:animRot by="120000">
                                      <p:cBhvr>
                                        <p:cTn id="37" dur="100" fill="hold">
                                          <p:stCondLst>
                                            <p:cond delay="0"/>
                                          </p:stCondLst>
                                        </p:cTn>
                                        <p:tgtEl>
                                          <p:spTgt spid="21"/>
                                        </p:tgtEl>
                                        <p:attrNameLst>
                                          <p:attrName>r</p:attrName>
                                        </p:attrNameLst>
                                      </p:cBhvr>
                                    </p:animRot>
                                    <p:animRot by="-240000">
                                      <p:cBhvr>
                                        <p:cTn id="38" dur="200" fill="hold">
                                          <p:stCondLst>
                                            <p:cond delay="200"/>
                                          </p:stCondLst>
                                        </p:cTn>
                                        <p:tgtEl>
                                          <p:spTgt spid="21"/>
                                        </p:tgtEl>
                                        <p:attrNameLst>
                                          <p:attrName>r</p:attrName>
                                        </p:attrNameLst>
                                      </p:cBhvr>
                                    </p:animRot>
                                    <p:animRot by="240000">
                                      <p:cBhvr>
                                        <p:cTn id="39" dur="200" fill="hold">
                                          <p:stCondLst>
                                            <p:cond delay="400"/>
                                          </p:stCondLst>
                                        </p:cTn>
                                        <p:tgtEl>
                                          <p:spTgt spid="21"/>
                                        </p:tgtEl>
                                        <p:attrNameLst>
                                          <p:attrName>r</p:attrName>
                                        </p:attrNameLst>
                                      </p:cBhvr>
                                    </p:animRot>
                                    <p:animRot by="-240000">
                                      <p:cBhvr>
                                        <p:cTn id="40" dur="200" fill="hold">
                                          <p:stCondLst>
                                            <p:cond delay="600"/>
                                          </p:stCondLst>
                                        </p:cTn>
                                        <p:tgtEl>
                                          <p:spTgt spid="21"/>
                                        </p:tgtEl>
                                        <p:attrNameLst>
                                          <p:attrName>r</p:attrName>
                                        </p:attrNameLst>
                                      </p:cBhvr>
                                    </p:animRot>
                                    <p:animRot by="120000">
                                      <p:cBhvr>
                                        <p:cTn id="41" dur="200" fill="hold">
                                          <p:stCondLst>
                                            <p:cond delay="80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19" grpId="0" animBg="1"/>
      <p:bldP spid="21" grpId="0"/>
      <p:bldP spid="2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
          <p:cNvGrpSpPr>
            <a:grpSpLocks/>
          </p:cNvGrpSpPr>
          <p:nvPr/>
        </p:nvGrpSpPr>
        <p:grpSpPr bwMode="auto">
          <a:xfrm>
            <a:off x="0" y="6427788"/>
            <a:ext cx="9144000" cy="457200"/>
            <a:chOff x="0" y="6427599"/>
            <a:chExt cx="9144000" cy="457389"/>
          </a:xfrm>
        </p:grpSpPr>
        <p:pic>
          <p:nvPicPr>
            <p:cNvPr id="7198"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1" name="Picture 27"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2"/>
          <p:cNvGrpSpPr>
            <a:grpSpLocks/>
          </p:cNvGrpSpPr>
          <p:nvPr/>
        </p:nvGrpSpPr>
        <p:grpSpPr bwMode="auto">
          <a:xfrm>
            <a:off x="2078038" y="1556872"/>
            <a:ext cx="5410200" cy="665163"/>
            <a:chOff x="1152" y="1179"/>
            <a:chExt cx="3408" cy="419"/>
          </a:xfrm>
        </p:grpSpPr>
        <p:grpSp>
          <p:nvGrpSpPr>
            <p:cNvPr id="7191" name="Group 3"/>
            <p:cNvGrpSpPr>
              <a:grpSpLocks/>
            </p:cNvGrpSpPr>
            <p:nvPr/>
          </p:nvGrpSpPr>
          <p:grpSpPr bwMode="auto">
            <a:xfrm>
              <a:off x="1152" y="1179"/>
              <a:ext cx="480" cy="419"/>
              <a:chOff x="1110" y="2656"/>
              <a:chExt cx="1549" cy="1351"/>
            </a:xfrm>
          </p:grpSpPr>
          <p:sp>
            <p:nvSpPr>
              <p:cNvPr id="7195"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th-TH" altLang="zh-CN" sz="1800">
                  <a:latin typeface="微软雅黑" panose="020B0503020204020204" pitchFamily="34" charset="-122"/>
                  <a:ea typeface="微软雅黑" panose="020B0503020204020204" pitchFamily="34" charset="-122"/>
                </a:endParaRPr>
              </a:p>
            </p:txBody>
          </p:sp>
          <p:sp>
            <p:nvSpPr>
              <p:cNvPr id="7196"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th-TH" altLang="zh-CN" sz="1800">
                  <a:latin typeface="微软雅黑" panose="020B0503020204020204" pitchFamily="34" charset="-122"/>
                  <a:ea typeface="微软雅黑" panose="020B0503020204020204" pitchFamily="34" charset="-122"/>
                </a:endParaRPr>
              </a:p>
            </p:txBody>
          </p:sp>
          <p:sp>
            <p:nvSpPr>
              <p:cNvPr id="7197" name="AutoShape 6"/>
              <p:cNvSpPr>
                <a:spLocks noChangeArrowheads="1"/>
              </p:cNvSpPr>
              <p:nvPr/>
            </p:nvSpPr>
            <p:spPr bwMode="gray">
              <a:xfrm>
                <a:off x="1200" y="2736"/>
                <a:ext cx="1350" cy="1168"/>
              </a:xfrm>
              <a:prstGeom prst="hexagon">
                <a:avLst>
                  <a:gd name="adj" fmla="val 28896"/>
                  <a:gd name="vf" fmla="val 115470"/>
                </a:avLst>
              </a:prstGeom>
              <a:solidFill>
                <a:srgbClr val="FFFF00">
                  <a:alpha val="87450"/>
                </a:srgbClr>
              </a:solidFill>
              <a:ln w="0">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th-TH" altLang="zh-CN" sz="1800">
                  <a:latin typeface="微软雅黑" panose="020B0503020204020204" pitchFamily="34" charset="-122"/>
                  <a:ea typeface="微软雅黑" panose="020B0503020204020204" pitchFamily="34" charset="-122"/>
                </a:endParaRPr>
              </a:p>
            </p:txBody>
          </p:sp>
        </p:grpSp>
        <p:sp>
          <p:nvSpPr>
            <p:cNvPr id="7192" name="Line 11"/>
            <p:cNvSpPr>
              <a:spLocks noChangeShapeType="1"/>
            </p:cNvSpPr>
            <p:nvPr/>
          </p:nvSpPr>
          <p:spPr bwMode="auto">
            <a:xfrm>
              <a:off x="1536" y="1563"/>
              <a:ext cx="3024"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6" name="Text Box 12"/>
            <p:cNvSpPr txBox="1">
              <a:spLocks noChangeArrowheads="1"/>
            </p:cNvSpPr>
            <p:nvPr/>
          </p:nvSpPr>
          <p:spPr bwMode="auto">
            <a:xfrm>
              <a:off x="1922" y="1227"/>
              <a:ext cx="1980" cy="291"/>
            </a:xfrm>
            <a:prstGeom prst="rect">
              <a:avLst/>
            </a:prstGeom>
            <a:noFill/>
            <a:ln w="9525" algn="ctr">
              <a:noFill/>
              <a:miter lim="800000"/>
              <a:headEnd/>
              <a:tailEnd/>
            </a:ln>
            <a:effectLst/>
          </p:spPr>
          <p:txBody>
            <a:bodyPr wrap="square">
              <a:spAutoFit/>
            </a:bodyPr>
            <a:lstStyle/>
            <a:p>
              <a:pPr algn="ctr" fontAlgn="auto">
                <a:spcBef>
                  <a:spcPts val="0"/>
                </a:spcBef>
                <a:spcAft>
                  <a:spcPts val="0"/>
                </a:spcAft>
                <a:defRPr/>
              </a:pPr>
              <a:r>
                <a:rPr lang="zh-CN" altLang="en-US"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个人和科研情况</a:t>
              </a:r>
              <a:endParaRPr lang="en-US" altLang="zh-CN" sz="2400"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194" name="Text Box 13"/>
            <p:cNvSpPr txBox="1">
              <a:spLocks noChangeArrowheads="1"/>
            </p:cNvSpPr>
            <p:nvPr/>
          </p:nvSpPr>
          <p:spPr bwMode="gray">
            <a:xfrm>
              <a:off x="1269" y="1274"/>
              <a:ext cx="236"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FontTx/>
                <a:buNone/>
              </a:pPr>
              <a:r>
                <a:rPr lang="en-US" altLang="zh-CN" sz="2400">
                  <a:latin typeface="微软雅黑" panose="020B0503020204020204" pitchFamily="34" charset="-122"/>
                  <a:ea typeface="微软雅黑" panose="020B0503020204020204" pitchFamily="34" charset="-122"/>
                </a:rPr>
                <a:t>1</a:t>
              </a:r>
            </a:p>
          </p:txBody>
        </p:sp>
      </p:grpSp>
      <p:grpSp>
        <p:nvGrpSpPr>
          <p:cNvPr id="7172" name="Group 33"/>
          <p:cNvGrpSpPr>
            <a:grpSpLocks/>
          </p:cNvGrpSpPr>
          <p:nvPr/>
        </p:nvGrpSpPr>
        <p:grpSpPr bwMode="auto">
          <a:xfrm>
            <a:off x="2078038" y="2366497"/>
            <a:ext cx="5410200" cy="665163"/>
            <a:chOff x="1152" y="1755"/>
            <a:chExt cx="3408" cy="419"/>
          </a:xfrm>
        </p:grpSpPr>
        <p:grpSp>
          <p:nvGrpSpPr>
            <p:cNvPr id="7184" name="Group 7"/>
            <p:cNvGrpSpPr>
              <a:grpSpLocks/>
            </p:cNvGrpSpPr>
            <p:nvPr/>
          </p:nvGrpSpPr>
          <p:grpSpPr bwMode="auto">
            <a:xfrm>
              <a:off x="1152" y="1755"/>
              <a:ext cx="480" cy="419"/>
              <a:chOff x="3174" y="2656"/>
              <a:chExt cx="1549" cy="1351"/>
            </a:xfrm>
          </p:grpSpPr>
          <p:sp>
            <p:nvSpPr>
              <p:cNvPr id="7188"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th-TH" altLang="zh-CN" sz="1800">
                  <a:latin typeface="微软雅黑" panose="020B0503020204020204" pitchFamily="34" charset="-122"/>
                  <a:ea typeface="微软雅黑" panose="020B0503020204020204" pitchFamily="34" charset="-122"/>
                </a:endParaRPr>
              </a:p>
            </p:txBody>
          </p:sp>
          <p:sp>
            <p:nvSpPr>
              <p:cNvPr id="7189"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th-TH" altLang="zh-CN" sz="1800">
                  <a:latin typeface="微软雅黑" panose="020B0503020204020204" pitchFamily="34" charset="-122"/>
                  <a:ea typeface="微软雅黑" panose="020B0503020204020204" pitchFamily="34" charset="-122"/>
                </a:endParaRPr>
              </a:p>
            </p:txBody>
          </p:sp>
          <p:sp>
            <p:nvSpPr>
              <p:cNvPr id="7190" name="AutoShape 10"/>
              <p:cNvSpPr>
                <a:spLocks noChangeArrowheads="1"/>
              </p:cNvSpPr>
              <p:nvPr/>
            </p:nvSpPr>
            <p:spPr bwMode="gray">
              <a:xfrm>
                <a:off x="3264" y="2736"/>
                <a:ext cx="1350" cy="1168"/>
              </a:xfrm>
              <a:prstGeom prst="hexagon">
                <a:avLst>
                  <a:gd name="adj" fmla="val 28896"/>
                  <a:gd name="vf" fmla="val 115470"/>
                </a:avLst>
              </a:prstGeom>
              <a:solidFill>
                <a:srgbClr val="4EE72E"/>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th-TH" altLang="zh-CN" sz="1800">
                  <a:latin typeface="微软雅黑" panose="020B0503020204020204" pitchFamily="34" charset="-122"/>
                  <a:ea typeface="微软雅黑" panose="020B0503020204020204" pitchFamily="34" charset="-122"/>
                </a:endParaRPr>
              </a:p>
            </p:txBody>
          </p:sp>
        </p:grpSp>
        <p:sp>
          <p:nvSpPr>
            <p:cNvPr id="7185" name="Line 14"/>
            <p:cNvSpPr>
              <a:spLocks noChangeShapeType="1"/>
            </p:cNvSpPr>
            <p:nvPr/>
          </p:nvSpPr>
          <p:spPr bwMode="auto">
            <a:xfrm>
              <a:off x="1536" y="2139"/>
              <a:ext cx="3024"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14" name="Text Box 15"/>
            <p:cNvSpPr txBox="1">
              <a:spLocks noChangeArrowheads="1"/>
            </p:cNvSpPr>
            <p:nvPr/>
          </p:nvSpPr>
          <p:spPr bwMode="auto">
            <a:xfrm>
              <a:off x="2196" y="1803"/>
              <a:ext cx="1473" cy="291"/>
            </a:xfrm>
            <a:prstGeom prst="rect">
              <a:avLst/>
            </a:prstGeom>
            <a:noFill/>
            <a:ln w="9525" algn="ctr">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defRPr/>
              </a:pPr>
              <a:r>
                <a:rPr lang="zh-CN" altLang="en-US" dirty="0">
                  <a:effectLst>
                    <a:outerShdw blurRad="38100" dist="38100" dir="2700000" algn="tl">
                      <a:srgbClr val="C0C0C0"/>
                    </a:outerShdw>
                  </a:effectLst>
                  <a:latin typeface="微软雅黑" panose="020B0503020204020204" pitchFamily="34" charset="-122"/>
                  <a:ea typeface="微软雅黑" panose="020B0503020204020204" pitchFamily="34" charset="-122"/>
                </a:rPr>
                <a:t>指导学生的情况</a:t>
              </a:r>
              <a:endParaRPr lang="en-US" altLang="zh-CN"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187" name="Text Box 16"/>
            <p:cNvSpPr txBox="1">
              <a:spLocks noChangeArrowheads="1"/>
            </p:cNvSpPr>
            <p:nvPr/>
          </p:nvSpPr>
          <p:spPr bwMode="gray">
            <a:xfrm>
              <a:off x="1283" y="1834"/>
              <a:ext cx="225" cy="244"/>
            </a:xfrm>
            <a:prstGeom prst="rect">
              <a:avLst/>
            </a:prstGeom>
            <a:solidFill>
              <a:srgbClr val="4EE72E"/>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FontTx/>
                <a:buNone/>
              </a:pPr>
              <a:r>
                <a:rPr lang="en-US" altLang="zh-CN" sz="2400">
                  <a:latin typeface="微软雅黑" panose="020B0503020204020204" pitchFamily="34" charset="-122"/>
                  <a:ea typeface="微软雅黑" panose="020B0503020204020204" pitchFamily="34" charset="-122"/>
                </a:rPr>
                <a:t>2</a:t>
              </a:r>
            </a:p>
          </p:txBody>
        </p:sp>
      </p:grpSp>
      <p:grpSp>
        <p:nvGrpSpPr>
          <p:cNvPr id="7173" name="Group 34"/>
          <p:cNvGrpSpPr>
            <a:grpSpLocks/>
          </p:cNvGrpSpPr>
          <p:nvPr/>
        </p:nvGrpSpPr>
        <p:grpSpPr bwMode="auto">
          <a:xfrm>
            <a:off x="2078038" y="3158665"/>
            <a:ext cx="5410200" cy="665163"/>
            <a:chOff x="1152" y="2317"/>
            <a:chExt cx="3408" cy="419"/>
          </a:xfrm>
        </p:grpSpPr>
        <p:grpSp>
          <p:nvGrpSpPr>
            <p:cNvPr id="7177" name="Group 17"/>
            <p:cNvGrpSpPr>
              <a:grpSpLocks/>
            </p:cNvGrpSpPr>
            <p:nvPr/>
          </p:nvGrpSpPr>
          <p:grpSpPr bwMode="auto">
            <a:xfrm>
              <a:off x="1152" y="2317"/>
              <a:ext cx="480" cy="419"/>
              <a:chOff x="1110" y="2656"/>
              <a:chExt cx="1549" cy="1351"/>
            </a:xfrm>
          </p:grpSpPr>
          <p:sp>
            <p:nvSpPr>
              <p:cNvPr id="7181"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th-TH" altLang="zh-CN" sz="1800">
                  <a:latin typeface="微软雅黑" panose="020B0503020204020204" pitchFamily="34" charset="-122"/>
                  <a:ea typeface="微软雅黑" panose="020B0503020204020204" pitchFamily="34" charset="-122"/>
                </a:endParaRPr>
              </a:p>
            </p:txBody>
          </p:sp>
          <p:sp>
            <p:nvSpPr>
              <p:cNvPr id="7182"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th-TH" altLang="zh-CN" sz="1800">
                  <a:latin typeface="微软雅黑" panose="020B0503020204020204" pitchFamily="34" charset="-122"/>
                  <a:ea typeface="微软雅黑" panose="020B0503020204020204" pitchFamily="34" charset="-122"/>
                </a:endParaRPr>
              </a:p>
            </p:txBody>
          </p:sp>
          <p:sp>
            <p:nvSpPr>
              <p:cNvPr id="7183" name="AutoShape 20"/>
              <p:cNvSpPr>
                <a:spLocks noChangeArrowheads="1"/>
              </p:cNvSpPr>
              <p:nvPr/>
            </p:nvSpPr>
            <p:spPr bwMode="gray">
              <a:xfrm>
                <a:off x="1200" y="2737"/>
                <a:ext cx="1349" cy="1167"/>
              </a:xfrm>
              <a:prstGeom prst="hexagon">
                <a:avLst>
                  <a:gd name="adj" fmla="val 28894"/>
                  <a:gd name="vf" fmla="val 115470"/>
                </a:avLst>
              </a:prstGeom>
              <a:solidFill>
                <a:srgbClr val="00B0F0"/>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th-TH" altLang="zh-CN" sz="1800">
                  <a:latin typeface="微软雅黑" panose="020B0503020204020204" pitchFamily="34" charset="-122"/>
                  <a:ea typeface="微软雅黑" panose="020B0503020204020204" pitchFamily="34" charset="-122"/>
                </a:endParaRPr>
              </a:p>
            </p:txBody>
          </p:sp>
        </p:grpSp>
        <p:sp>
          <p:nvSpPr>
            <p:cNvPr id="7178" name="Line 25"/>
            <p:cNvSpPr>
              <a:spLocks noChangeShapeType="1"/>
            </p:cNvSpPr>
            <p:nvPr/>
          </p:nvSpPr>
          <p:spPr bwMode="auto">
            <a:xfrm>
              <a:off x="1536" y="2701"/>
              <a:ext cx="3024"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22" name="Text Box 26"/>
            <p:cNvSpPr txBox="1">
              <a:spLocks noChangeArrowheads="1"/>
            </p:cNvSpPr>
            <p:nvPr/>
          </p:nvSpPr>
          <p:spPr bwMode="auto">
            <a:xfrm>
              <a:off x="2099" y="2365"/>
              <a:ext cx="1667" cy="291"/>
            </a:xfrm>
            <a:prstGeom prst="rect">
              <a:avLst/>
            </a:prstGeom>
            <a:noFill/>
            <a:ln w="9525" algn="ctr">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defRPr/>
              </a:pPr>
              <a:r>
                <a:rPr lang="zh-CN" altLang="en-US" dirty="0">
                  <a:effectLst>
                    <a:outerShdw blurRad="38100" dist="38100" dir="2700000" algn="tl">
                      <a:srgbClr val="C0C0C0"/>
                    </a:outerShdw>
                  </a:effectLst>
                  <a:latin typeface="微软雅黑" panose="020B0503020204020204" pitchFamily="34" charset="-122"/>
                  <a:ea typeface="微软雅黑" panose="020B0503020204020204" pitchFamily="34" charset="-122"/>
                </a:rPr>
                <a:t>为什么要开这门课</a:t>
              </a:r>
              <a:endParaRPr lang="en-US" altLang="zh-CN"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180" name="Text Box 27"/>
            <p:cNvSpPr txBox="1">
              <a:spLocks noChangeArrowheads="1"/>
            </p:cNvSpPr>
            <p:nvPr/>
          </p:nvSpPr>
          <p:spPr bwMode="gray">
            <a:xfrm>
              <a:off x="1269" y="2423"/>
              <a:ext cx="236"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FontTx/>
                <a:buNone/>
              </a:pPr>
              <a:r>
                <a:rPr lang="en-US" altLang="zh-CN" sz="2400" dirty="0">
                  <a:latin typeface="微软雅黑" panose="020B0503020204020204" pitchFamily="34" charset="-122"/>
                  <a:ea typeface="微软雅黑" panose="020B0503020204020204" pitchFamily="34" charset="-122"/>
                </a:rPr>
                <a:t>3</a:t>
              </a:r>
            </a:p>
          </p:txBody>
        </p:sp>
      </p:grpSp>
      <p:sp>
        <p:nvSpPr>
          <p:cNvPr id="52" name="Rectangle 2"/>
          <p:cNvSpPr>
            <a:spLocks noGrp="1" noChangeArrowheads="1"/>
          </p:cNvSpPr>
          <p:nvPr>
            <p:ph type="title" idx="4294967295"/>
          </p:nvPr>
        </p:nvSpPr>
        <p:spPr>
          <a:xfrm>
            <a:off x="215900" y="96838"/>
            <a:ext cx="4114800" cy="631825"/>
          </a:xfrm>
        </p:spPr>
        <p:txBody>
          <a:bodyPr>
            <a:noAutofit/>
          </a:bodyPr>
          <a:lstStyle/>
          <a:p>
            <a:pPr algn="l">
              <a:defRPr/>
            </a:pPr>
            <a:r>
              <a:rPr lang="zh-CN" altLang="en-US" sz="4000" dirty="0">
                <a:latin typeface="微软雅黑" panose="020B0503020204020204" pitchFamily="34" charset="-122"/>
                <a:ea typeface="微软雅黑" panose="020B0503020204020204" pitchFamily="34" charset="-122"/>
              </a:rPr>
              <a:t>提纲</a:t>
            </a:r>
            <a:endParaRPr lang="en-US" sz="40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17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D8132A0-F2CC-45CB-AB52-A2A3B94C1B71}" type="slidenum">
              <a:rPr lang="en-US" altLang="zh-CN" sz="2400" smtClean="0"/>
              <a:pPr>
                <a:spcBef>
                  <a:spcPct val="0"/>
                </a:spcBef>
                <a:buFontTx/>
                <a:buNone/>
              </a:pPr>
              <a:t>6</a:t>
            </a:fld>
            <a:endParaRPr lang="en-US" altLang="zh-CN" sz="2400"/>
          </a:p>
        </p:txBody>
      </p:sp>
      <p:grpSp>
        <p:nvGrpSpPr>
          <p:cNvPr id="32" name="Group 32"/>
          <p:cNvGrpSpPr>
            <a:grpSpLocks/>
          </p:cNvGrpSpPr>
          <p:nvPr/>
        </p:nvGrpSpPr>
        <p:grpSpPr bwMode="auto">
          <a:xfrm>
            <a:off x="2114128" y="3970436"/>
            <a:ext cx="5410200" cy="665163"/>
            <a:chOff x="1152" y="1179"/>
            <a:chExt cx="3408" cy="419"/>
          </a:xfrm>
        </p:grpSpPr>
        <p:grpSp>
          <p:nvGrpSpPr>
            <p:cNvPr id="33" name="Group 3"/>
            <p:cNvGrpSpPr>
              <a:grpSpLocks/>
            </p:cNvGrpSpPr>
            <p:nvPr/>
          </p:nvGrpSpPr>
          <p:grpSpPr bwMode="auto">
            <a:xfrm>
              <a:off x="1152" y="1179"/>
              <a:ext cx="480" cy="419"/>
              <a:chOff x="1110" y="2656"/>
              <a:chExt cx="1549" cy="1351"/>
            </a:xfrm>
          </p:grpSpPr>
          <p:sp>
            <p:nvSpPr>
              <p:cNvPr id="37"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th-TH" altLang="zh-CN" sz="1800">
                  <a:latin typeface="微软雅黑" panose="020B0503020204020204" pitchFamily="34" charset="-122"/>
                  <a:ea typeface="微软雅黑" panose="020B0503020204020204" pitchFamily="34" charset="-122"/>
                </a:endParaRPr>
              </a:p>
            </p:txBody>
          </p:sp>
          <p:sp>
            <p:nvSpPr>
              <p:cNvPr id="38"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th-TH" altLang="zh-CN" sz="1800">
                  <a:latin typeface="微软雅黑" panose="020B0503020204020204" pitchFamily="34" charset="-122"/>
                  <a:ea typeface="微软雅黑" panose="020B0503020204020204" pitchFamily="34" charset="-122"/>
                </a:endParaRPr>
              </a:p>
            </p:txBody>
          </p:sp>
          <p:sp>
            <p:nvSpPr>
              <p:cNvPr id="39" name="AutoShape 6"/>
              <p:cNvSpPr>
                <a:spLocks noChangeArrowheads="1"/>
              </p:cNvSpPr>
              <p:nvPr/>
            </p:nvSpPr>
            <p:spPr bwMode="gray">
              <a:xfrm>
                <a:off x="1200" y="2736"/>
                <a:ext cx="1350" cy="1168"/>
              </a:xfrm>
              <a:prstGeom prst="hexagon">
                <a:avLst>
                  <a:gd name="adj" fmla="val 28896"/>
                  <a:gd name="vf" fmla="val 115470"/>
                </a:avLst>
              </a:prstGeom>
              <a:solidFill>
                <a:srgbClr val="33A9C8">
                  <a:alpha val="87450"/>
                </a:srgbClr>
              </a:solidFill>
              <a:ln w="0">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th-TH" altLang="zh-CN" sz="1800">
                  <a:latin typeface="微软雅黑" panose="020B0503020204020204" pitchFamily="34" charset="-122"/>
                  <a:ea typeface="微软雅黑" panose="020B0503020204020204" pitchFamily="34" charset="-122"/>
                </a:endParaRPr>
              </a:p>
            </p:txBody>
          </p:sp>
        </p:grpSp>
        <p:sp>
          <p:nvSpPr>
            <p:cNvPr id="34" name="Line 11"/>
            <p:cNvSpPr>
              <a:spLocks noChangeShapeType="1"/>
            </p:cNvSpPr>
            <p:nvPr/>
          </p:nvSpPr>
          <p:spPr bwMode="auto">
            <a:xfrm>
              <a:off x="1536" y="1563"/>
              <a:ext cx="3024"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35" name="Text Box 12"/>
            <p:cNvSpPr txBox="1">
              <a:spLocks noChangeArrowheads="1"/>
            </p:cNvSpPr>
            <p:nvPr/>
          </p:nvSpPr>
          <p:spPr bwMode="auto">
            <a:xfrm>
              <a:off x="2047" y="1227"/>
              <a:ext cx="1742" cy="291"/>
            </a:xfrm>
            <a:prstGeom prst="rect">
              <a:avLst/>
            </a:prstGeom>
            <a:noFill/>
            <a:ln w="9525" algn="ctr">
              <a:noFill/>
              <a:miter lim="800000"/>
              <a:headEnd/>
              <a:tailEnd/>
            </a:ln>
            <a:effectLst/>
          </p:spPr>
          <p:txBody>
            <a:bodyPr wrap="square">
              <a:spAutoFit/>
            </a:bodyPr>
            <a:lstStyle/>
            <a:p>
              <a:pPr algn="ctr" fontAlgn="auto">
                <a:spcBef>
                  <a:spcPts val="0"/>
                </a:spcBef>
                <a:spcAft>
                  <a:spcPts val="0"/>
                </a:spcAft>
                <a:defRPr/>
              </a:pPr>
              <a:r>
                <a:rPr lang="zh-CN" altLang="en-US" sz="2400" dirty="0">
                  <a:effectLst>
                    <a:outerShdw blurRad="38100" dist="38100" dir="2700000" algn="tl">
                      <a:srgbClr val="C0C0C0"/>
                    </a:outerShdw>
                  </a:effectLst>
                  <a:latin typeface="微软雅黑" panose="020B0503020204020204" pitchFamily="34" charset="-122"/>
                  <a:ea typeface="微软雅黑" panose="020B0503020204020204" pitchFamily="34" charset="-122"/>
                </a:rPr>
                <a:t>课程组织和规划</a:t>
              </a:r>
              <a:endParaRPr lang="en-US" altLang="zh-CN" sz="2400"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6" name="Text Box 13"/>
            <p:cNvSpPr txBox="1">
              <a:spLocks noChangeArrowheads="1"/>
            </p:cNvSpPr>
            <p:nvPr/>
          </p:nvSpPr>
          <p:spPr bwMode="gray">
            <a:xfrm>
              <a:off x="1272" y="1274"/>
              <a:ext cx="230"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FontTx/>
                <a:buNone/>
              </a:pPr>
              <a:r>
                <a:rPr lang="en-US" altLang="zh-CN" sz="2400" dirty="0">
                  <a:latin typeface="微软雅黑" panose="020B0503020204020204" pitchFamily="34" charset="-122"/>
                  <a:ea typeface="微软雅黑" panose="020B0503020204020204" pitchFamily="34" charset="-122"/>
                </a:rPr>
                <a:t>4</a:t>
              </a:r>
            </a:p>
          </p:txBody>
        </p:sp>
      </p:grpSp>
      <p:grpSp>
        <p:nvGrpSpPr>
          <p:cNvPr id="40" name="Group 33"/>
          <p:cNvGrpSpPr>
            <a:grpSpLocks/>
          </p:cNvGrpSpPr>
          <p:nvPr/>
        </p:nvGrpSpPr>
        <p:grpSpPr bwMode="auto">
          <a:xfrm>
            <a:off x="2114128" y="4780061"/>
            <a:ext cx="5410200" cy="665163"/>
            <a:chOff x="1152" y="1755"/>
            <a:chExt cx="3408" cy="419"/>
          </a:xfrm>
        </p:grpSpPr>
        <p:grpSp>
          <p:nvGrpSpPr>
            <p:cNvPr id="41" name="Group 7"/>
            <p:cNvGrpSpPr>
              <a:grpSpLocks/>
            </p:cNvGrpSpPr>
            <p:nvPr/>
          </p:nvGrpSpPr>
          <p:grpSpPr bwMode="auto">
            <a:xfrm>
              <a:off x="1152" y="1755"/>
              <a:ext cx="480" cy="419"/>
              <a:chOff x="3174" y="2656"/>
              <a:chExt cx="1549" cy="1351"/>
            </a:xfrm>
          </p:grpSpPr>
          <p:sp>
            <p:nvSpPr>
              <p:cNvPr id="45"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th-TH" altLang="zh-CN" sz="1800">
                  <a:latin typeface="微软雅黑" panose="020B0503020204020204" pitchFamily="34" charset="-122"/>
                  <a:ea typeface="微软雅黑" panose="020B0503020204020204" pitchFamily="34" charset="-122"/>
                </a:endParaRPr>
              </a:p>
            </p:txBody>
          </p:sp>
          <p:sp>
            <p:nvSpPr>
              <p:cNvPr id="46"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th-TH" altLang="zh-CN" sz="1800">
                  <a:latin typeface="微软雅黑" panose="020B0503020204020204" pitchFamily="34" charset="-122"/>
                  <a:ea typeface="微软雅黑" panose="020B0503020204020204" pitchFamily="34" charset="-122"/>
                </a:endParaRPr>
              </a:p>
            </p:txBody>
          </p:sp>
          <p:sp>
            <p:nvSpPr>
              <p:cNvPr id="47" name="AutoShape 10"/>
              <p:cNvSpPr>
                <a:spLocks noChangeArrowheads="1"/>
              </p:cNvSpPr>
              <p:nvPr/>
            </p:nvSpPr>
            <p:spPr bwMode="gray">
              <a:xfrm>
                <a:off x="3264" y="2736"/>
                <a:ext cx="1350" cy="1168"/>
              </a:xfrm>
              <a:prstGeom prst="hexagon">
                <a:avLst>
                  <a:gd name="adj" fmla="val 28896"/>
                  <a:gd name="vf" fmla="val 115470"/>
                </a:avLst>
              </a:prstGeom>
              <a:solidFill>
                <a:srgbClr val="0070C0"/>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th-TH" altLang="zh-CN" sz="1800">
                  <a:latin typeface="微软雅黑" panose="020B0503020204020204" pitchFamily="34" charset="-122"/>
                  <a:ea typeface="微软雅黑" panose="020B0503020204020204" pitchFamily="34" charset="-122"/>
                </a:endParaRPr>
              </a:p>
            </p:txBody>
          </p:sp>
        </p:grpSp>
        <p:sp>
          <p:nvSpPr>
            <p:cNvPr id="42" name="Line 14"/>
            <p:cNvSpPr>
              <a:spLocks noChangeShapeType="1"/>
            </p:cNvSpPr>
            <p:nvPr/>
          </p:nvSpPr>
          <p:spPr bwMode="auto">
            <a:xfrm>
              <a:off x="1536" y="2139"/>
              <a:ext cx="3024"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3" name="Text Box 15"/>
            <p:cNvSpPr txBox="1">
              <a:spLocks noChangeArrowheads="1"/>
            </p:cNvSpPr>
            <p:nvPr/>
          </p:nvSpPr>
          <p:spPr bwMode="auto">
            <a:xfrm>
              <a:off x="2077" y="1803"/>
              <a:ext cx="1667" cy="291"/>
            </a:xfrm>
            <a:prstGeom prst="rect">
              <a:avLst/>
            </a:prstGeom>
            <a:noFill/>
            <a:ln w="9525" algn="ctr">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defRPr/>
              </a:pPr>
              <a:r>
                <a:rPr lang="zh-CN" altLang="en-US" dirty="0">
                  <a:effectLst>
                    <a:outerShdw blurRad="38100" dist="38100" dir="2700000" algn="tl">
                      <a:srgbClr val="C0C0C0"/>
                    </a:outerShdw>
                  </a:effectLst>
                  <a:latin typeface="微软雅黑" panose="020B0503020204020204" pitchFamily="34" charset="-122"/>
                  <a:ea typeface="微软雅黑" panose="020B0503020204020204" pitchFamily="34" charset="-122"/>
                </a:rPr>
                <a:t>打分及组队的方式</a:t>
              </a:r>
              <a:endParaRPr lang="en-US" altLang="zh-CN"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44" name="Text Box 16"/>
            <p:cNvSpPr txBox="1">
              <a:spLocks noChangeArrowheads="1"/>
            </p:cNvSpPr>
            <p:nvPr/>
          </p:nvSpPr>
          <p:spPr bwMode="gray">
            <a:xfrm>
              <a:off x="1283" y="1834"/>
              <a:ext cx="225" cy="249"/>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FontTx/>
                <a:buNone/>
              </a:pPr>
              <a:r>
                <a:rPr lang="en-US" altLang="zh-CN" sz="2400" dirty="0">
                  <a:latin typeface="微软雅黑" panose="020B0503020204020204" pitchFamily="34" charset="-122"/>
                  <a:ea typeface="微软雅黑" panose="020B0503020204020204" pitchFamily="34" charset="-122"/>
                </a:rPr>
                <a:t>5</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172"/>
                                        </p:tgtEl>
                                      </p:cBhvr>
                                    </p:animEffect>
                                    <p:set>
                                      <p:cBhvr>
                                        <p:cTn id="7" dur="1" fill="hold">
                                          <p:stCondLst>
                                            <p:cond delay="499"/>
                                          </p:stCondLst>
                                        </p:cTn>
                                        <p:tgtEl>
                                          <p:spTgt spid="717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173"/>
                                        </p:tgtEl>
                                      </p:cBhvr>
                                    </p:animEffect>
                                    <p:set>
                                      <p:cBhvr>
                                        <p:cTn id="10" dur="1" fill="hold">
                                          <p:stCondLst>
                                            <p:cond delay="499"/>
                                          </p:stCondLst>
                                        </p:cTn>
                                        <p:tgtEl>
                                          <p:spTgt spid="717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2"/>
                                        </p:tgtEl>
                                      </p:cBhvr>
                                    </p:animEffect>
                                    <p:set>
                                      <p:cBhvr>
                                        <p:cTn id="13" dur="1" fill="hold">
                                          <p:stCondLst>
                                            <p:cond delay="499"/>
                                          </p:stCondLst>
                                        </p:cTn>
                                        <p:tgtEl>
                                          <p:spTgt spid="32"/>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40"/>
                                        </p:tgtEl>
                                      </p:cBhvr>
                                    </p:animEffect>
                                    <p:set>
                                      <p:cBhvr>
                                        <p:cTn id="16" dur="1" fill="hold">
                                          <p:stCondLst>
                                            <p:cond delay="499"/>
                                          </p:stCondLst>
                                        </p:cTn>
                                        <p:tgtEl>
                                          <p:spTgt spid="40"/>
                                        </p:tgtEl>
                                        <p:attrNameLst>
                                          <p:attrName>style.visibility</p:attrName>
                                        </p:attrNameLst>
                                      </p:cBhvr>
                                      <p:to>
                                        <p:strVal val="hidden"/>
                                      </p:to>
                                    </p:set>
                                  </p:childTnLst>
                                </p:cTn>
                              </p:par>
                            </p:childTnLst>
                          </p:cTn>
                        </p:par>
                        <p:par>
                          <p:cTn id="17" fill="hold">
                            <p:stCondLst>
                              <p:cond delay="500"/>
                            </p:stCondLst>
                            <p:childTnLst>
                              <p:par>
                                <p:cTn id="18" presetID="42" presetClass="path" presetSubtype="0" accel="50000" decel="50000" fill="hold" nodeType="afterEffect">
                                  <p:stCondLst>
                                    <p:cond delay="0"/>
                                  </p:stCondLst>
                                  <p:childTnLst>
                                    <p:animMotion origin="layout" path="M 0 0 L 0 0.25 E" pathEditMode="relative" ptsTypes="">
                                      <p:cBhvr>
                                        <p:cTn id="19"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466" name="组合 58"/>
          <p:cNvGrpSpPr>
            <a:grpSpLocks/>
          </p:cNvGrpSpPr>
          <p:nvPr/>
        </p:nvGrpSpPr>
        <p:grpSpPr bwMode="auto">
          <a:xfrm>
            <a:off x="0" y="6427788"/>
            <a:ext cx="9144000" cy="457200"/>
            <a:chOff x="0" y="6427599"/>
            <a:chExt cx="9144000" cy="457389"/>
          </a:xfrm>
        </p:grpSpPr>
        <p:pic>
          <p:nvPicPr>
            <p:cNvPr id="62477" name="Picture 27" descr="body-up.png"/>
            <p:cNvPicPr>
              <a:picLocks noChangeAspect="1"/>
            </p:cNvPicPr>
            <p:nvPr/>
          </p:nvPicPr>
          <p:blipFill>
            <a:blip r:embed="rId4">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8" name="Picture 38" descr="https://upload.wikimedia.org/wikipedia/en/6/64/Tsinghua_University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2467" name="Picture 16" descr="body-up.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
          <p:cNvSpPr txBox="1">
            <a:spLocks noChangeArrowheads="1"/>
          </p:cNvSpPr>
          <p:nvPr/>
        </p:nvSpPr>
        <p:spPr bwMode="auto">
          <a:xfrm>
            <a:off x="107950" y="96838"/>
            <a:ext cx="900112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宋体"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a:defRPr/>
            </a:pPr>
            <a:r>
              <a:rPr lang="zh-CN" altLang="en-US" sz="4000" kern="0" dirty="0">
                <a:latin typeface="微软雅黑" panose="020B0503020204020204" pitchFamily="34" charset="-122"/>
                <a:ea typeface="微软雅黑" panose="020B0503020204020204" pitchFamily="34" charset="-122"/>
              </a:rPr>
              <a:t>伪基站的进化</a:t>
            </a:r>
            <a:endParaRPr lang="en-US" sz="4000" kern="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6247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FA764EC-7A32-4419-ABED-D9CB3FB5E4EF}" type="slidenum">
              <a:rPr lang="en-US" altLang="zh-CN" sz="2400" smtClean="0"/>
              <a:pPr>
                <a:spcBef>
                  <a:spcPct val="0"/>
                </a:spcBef>
                <a:buFontTx/>
                <a:buNone/>
              </a:pPr>
              <a:t>60</a:t>
            </a:fld>
            <a:endParaRPr lang="en-US" altLang="zh-CN" sz="2400"/>
          </a:p>
        </p:txBody>
      </p:sp>
      <p:pic>
        <p:nvPicPr>
          <p:cNvPr id="10" name="Picture 2" descr="http://zj.sinaimg.cn/2013/1125/U9458P1134DT2013112509452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1529" y="1266023"/>
            <a:ext cx="3155700" cy="20999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epaper.xxsb.com/ueditor/jsp/upload/image/20160104/1451873113590025994.jpg"/>
          <p:cNvPicPr>
            <a:picLocks noChangeAspect="1" noChangeArrowheads="1"/>
          </p:cNvPicPr>
          <p:nvPr/>
        </p:nvPicPr>
        <p:blipFill rotWithShape="1">
          <a:blip r:embed="rId7">
            <a:extLst>
              <a:ext uri="{28A0092B-C50C-407E-A947-70E740481C1C}">
                <a14:useLocalDpi xmlns:a14="http://schemas.microsoft.com/office/drawing/2010/main" val="0"/>
              </a:ext>
            </a:extLst>
          </a:blip>
          <a:srcRect l="14205"/>
          <a:stretch/>
        </p:blipFill>
        <p:spPr bwMode="auto">
          <a:xfrm>
            <a:off x="838321" y="3899393"/>
            <a:ext cx="3155700" cy="206647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http://imgnews.gmw.cn/attachement/jpg/site2/20160105/2790680544344099778.jpg"/>
          <p:cNvPicPr>
            <a:picLocks noChangeAspect="1" noChangeArrowheads="1"/>
          </p:cNvPicPr>
          <p:nvPr/>
        </p:nvPicPr>
        <p:blipFill rotWithShape="1">
          <a:blip r:embed="rId8">
            <a:extLst>
              <a:ext uri="{28A0092B-C50C-407E-A947-70E740481C1C}">
                <a14:useLocalDpi xmlns:a14="http://schemas.microsoft.com/office/drawing/2010/main" val="0"/>
              </a:ext>
            </a:extLst>
          </a:blip>
          <a:srcRect l="7975" t="19155" r="21823"/>
          <a:stretch/>
        </p:blipFill>
        <p:spPr bwMode="auto">
          <a:xfrm>
            <a:off x="4861529" y="3738258"/>
            <a:ext cx="3166855" cy="238874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箭头连接符 13"/>
          <p:cNvCxnSpPr/>
          <p:nvPr/>
        </p:nvCxnSpPr>
        <p:spPr>
          <a:xfrm flipH="1" flipV="1">
            <a:off x="3576456" y="4966278"/>
            <a:ext cx="2717514" cy="390419"/>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5" name="Picture 2" descr="stingray imsi catcher 的图像结果"/>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6060" y="1203584"/>
            <a:ext cx="3220222" cy="2299569"/>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77960" y="1612381"/>
            <a:ext cx="968651" cy="543935"/>
          </a:xfrm>
          <a:prstGeom prst="rect">
            <a:avLst/>
          </a:prstGeom>
        </p:spPr>
      </p:pic>
      <p:cxnSp>
        <p:nvCxnSpPr>
          <p:cNvPr id="18" name="直接箭头连接符 17"/>
          <p:cNvCxnSpPr/>
          <p:nvPr/>
        </p:nvCxnSpPr>
        <p:spPr>
          <a:xfrm flipH="1">
            <a:off x="2275619" y="1947767"/>
            <a:ext cx="924339" cy="405601"/>
          </a:xfrm>
          <a:prstGeom prst="straightConnector1">
            <a:avLst/>
          </a:prstGeom>
          <a:ln w="38100">
            <a:solidFill>
              <a:srgbClr val="0070C0"/>
            </a:solidFill>
            <a:prstDash val="sysDot"/>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4882287"/>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02" name="组合 34"/>
          <p:cNvGrpSpPr>
            <a:grpSpLocks/>
          </p:cNvGrpSpPr>
          <p:nvPr/>
        </p:nvGrpSpPr>
        <p:grpSpPr bwMode="auto">
          <a:xfrm>
            <a:off x="0" y="6427788"/>
            <a:ext cx="9144000" cy="457200"/>
            <a:chOff x="0" y="6427599"/>
            <a:chExt cx="9144000" cy="457389"/>
          </a:xfrm>
        </p:grpSpPr>
        <p:pic>
          <p:nvPicPr>
            <p:cNvPr id="76810"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11"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6803" name="Picture 27"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bwMode="auto">
          <a:xfrm>
            <a:off x="215900" y="96838"/>
            <a:ext cx="86137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宋体"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a:defRPr/>
            </a:pPr>
            <a:r>
              <a:rPr lang="zh-CN" altLang="en-US" sz="4000" kern="0" dirty="0">
                <a:latin typeface="微软雅黑" panose="020B0503020204020204" pitchFamily="34" charset="-122"/>
                <a:ea typeface="微软雅黑" panose="020B0503020204020204" pitchFamily="34" charset="-122"/>
              </a:rPr>
              <a:t>识别伪基站的四重技术</a:t>
            </a:r>
            <a:endParaRPr lang="en-US" sz="4000" kern="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6805"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193C59F-29F0-4EB5-98BB-C63720F4E0D4}" type="slidenum">
              <a:rPr lang="en-US" altLang="zh-CN" sz="2400" smtClean="0"/>
              <a:pPr>
                <a:spcBef>
                  <a:spcPct val="0"/>
                </a:spcBef>
                <a:buFontTx/>
                <a:buNone/>
              </a:pPr>
              <a:t>61</a:t>
            </a:fld>
            <a:endParaRPr lang="en-US" altLang="zh-CN" sz="2400"/>
          </a:p>
        </p:txBody>
      </p:sp>
      <p:graphicFrame>
        <p:nvGraphicFramePr>
          <p:cNvPr id="33" name="图示 32"/>
          <p:cNvGraphicFramePr/>
          <p:nvPr>
            <p:extLst>
              <p:ext uri="{D42A27DB-BD31-4B8C-83A1-F6EECF244321}">
                <p14:modId xmlns:p14="http://schemas.microsoft.com/office/powerpoint/2010/main" val="2602348831"/>
              </p:ext>
            </p:extLst>
          </p:nvPr>
        </p:nvGraphicFramePr>
        <p:xfrm>
          <a:off x="2013818" y="908720"/>
          <a:ext cx="8462838" cy="559219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6807" name="Picture 34" descr="http://a2.att.hudong.com/35/38/01300542493086139945388222456.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825" y="1685925"/>
            <a:ext cx="3457575" cy="239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8" name="图片 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539750" y="4868863"/>
            <a:ext cx="27527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组合 27"/>
          <p:cNvGrpSpPr>
            <a:grpSpLocks/>
          </p:cNvGrpSpPr>
          <p:nvPr/>
        </p:nvGrpSpPr>
        <p:grpSpPr bwMode="auto">
          <a:xfrm>
            <a:off x="0" y="6427788"/>
            <a:ext cx="9144000" cy="457200"/>
            <a:chOff x="0" y="6427599"/>
            <a:chExt cx="9144000" cy="457389"/>
          </a:xfrm>
        </p:grpSpPr>
        <p:pic>
          <p:nvPicPr>
            <p:cNvPr id="27669"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0"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7651" name="Picture 8"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itle 23"/>
          <p:cNvSpPr txBox="1">
            <a:spLocks/>
          </p:cNvSpPr>
          <p:nvPr/>
        </p:nvSpPr>
        <p:spPr bwMode="auto">
          <a:xfrm>
            <a:off x="14288" y="71438"/>
            <a:ext cx="8950200"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None/>
            </a:pPr>
            <a:r>
              <a:rPr lang="zh-CN" altLang="en-US" sz="2400" dirty="0">
                <a:latin typeface="微软雅黑" panose="020B0503020204020204" pitchFamily="34" charset="-122"/>
                <a:ea typeface="微软雅黑" panose="020B0503020204020204" pitchFamily="34" charset="-122"/>
              </a:rPr>
              <a:t>信息公开 </a:t>
            </a:r>
            <a:r>
              <a:rPr lang="zh-CN" altLang="en-US" sz="2400" dirty="0">
                <a:solidFill>
                  <a:srgbClr val="0000FF"/>
                </a:solidFill>
                <a:hlinkClick r:id="rId5">
                  <a:extLst>
                    <a:ext uri="{A12FA001-AC4F-418D-AE19-62706E023703}">
                      <ahyp:hlinkClr xmlns:ahyp="http://schemas.microsoft.com/office/drawing/2018/hyperlinkcolor" val="tx"/>
                    </a:ext>
                  </a:extLst>
                </a:hlinkClick>
              </a:rPr>
              <a:t>http://shoujiweishi.baidu.com/static/map/pseudo.html</a:t>
            </a:r>
            <a:endParaRPr lang="zh-CN" altLang="en-US" sz="2400" dirty="0">
              <a:solidFill>
                <a:srgbClr val="0000FF"/>
              </a:solidFill>
            </a:endParaRPr>
          </a:p>
        </p:txBody>
      </p:sp>
      <p:sp>
        <p:nvSpPr>
          <p:cNvPr id="27655"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2358341-19AB-4D1F-AA2E-08337FAD6FE9}" type="slidenum">
              <a:rPr lang="en-US" altLang="zh-CN" sz="2400" smtClean="0"/>
              <a:pPr>
                <a:spcBef>
                  <a:spcPct val="0"/>
                </a:spcBef>
                <a:buFontTx/>
                <a:buNone/>
              </a:pPr>
              <a:t>62</a:t>
            </a:fld>
            <a:endParaRPr lang="en-US" altLang="zh-CN" sz="2400"/>
          </a:p>
        </p:txBody>
      </p:sp>
      <p:sp>
        <p:nvSpPr>
          <p:cNvPr id="2" name="矩形 1">
            <a:extLst>
              <a:ext uri="{FF2B5EF4-FFF2-40B4-BE49-F238E27FC236}">
                <a16:creationId xmlns:a16="http://schemas.microsoft.com/office/drawing/2014/main" id="{0A9A97D2-003D-45D0-8C77-983B35D835B7}"/>
              </a:ext>
            </a:extLst>
          </p:cNvPr>
          <p:cNvSpPr/>
          <p:nvPr/>
        </p:nvSpPr>
        <p:spPr>
          <a:xfrm>
            <a:off x="323528" y="1095127"/>
            <a:ext cx="8496944" cy="461665"/>
          </a:xfrm>
          <a:prstGeom prst="rect">
            <a:avLst/>
          </a:prstGeom>
        </p:spPr>
        <p:txBody>
          <a:bodyPr wrap="square">
            <a:spAutoFit/>
          </a:bodyPr>
          <a:lstStyle/>
          <a:p>
            <a:r>
              <a:rPr lang="en-US" altLang="zh-CN" sz="2400" dirty="0">
                <a:hlinkClick r:id="rId6"/>
              </a:rPr>
              <a:t>https://v.youku.com/v_show/id_XNDU0NjMyMDU4NA==.html</a:t>
            </a:r>
            <a:endParaRPr lang="zh-CN" altLang="en-US" sz="2400" dirty="0"/>
          </a:p>
        </p:txBody>
      </p:sp>
      <p:pic>
        <p:nvPicPr>
          <p:cNvPr id="3" name="图片 2">
            <a:extLst>
              <a:ext uri="{FF2B5EF4-FFF2-40B4-BE49-F238E27FC236}">
                <a16:creationId xmlns:a16="http://schemas.microsoft.com/office/drawing/2014/main" id="{1789EF3A-5A23-46C2-851F-9F2540D10567}"/>
              </a:ext>
            </a:extLst>
          </p:cNvPr>
          <p:cNvPicPr>
            <a:picLocks noChangeAspect="1"/>
          </p:cNvPicPr>
          <p:nvPr/>
        </p:nvPicPr>
        <p:blipFill>
          <a:blip r:embed="rId7"/>
          <a:stretch>
            <a:fillRect/>
          </a:stretch>
        </p:blipFill>
        <p:spPr>
          <a:xfrm>
            <a:off x="1581397" y="1703237"/>
            <a:ext cx="5981206" cy="4468103"/>
          </a:xfrm>
          <a:prstGeom prst="rect">
            <a:avLst/>
          </a:prstGeom>
        </p:spPr>
      </p:pic>
    </p:spTree>
    <p:extLst>
      <p:ext uri="{BB962C8B-B14F-4D97-AF65-F5344CB8AC3E}">
        <p14:creationId xmlns:p14="http://schemas.microsoft.com/office/powerpoint/2010/main" val="12029069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
          <p:cNvGrpSpPr>
            <a:grpSpLocks/>
          </p:cNvGrpSpPr>
          <p:nvPr/>
        </p:nvGrpSpPr>
        <p:grpSpPr bwMode="auto">
          <a:xfrm>
            <a:off x="0" y="6427788"/>
            <a:ext cx="9144000" cy="457200"/>
            <a:chOff x="0" y="6427599"/>
            <a:chExt cx="9144000" cy="457389"/>
          </a:xfrm>
        </p:grpSpPr>
        <p:pic>
          <p:nvPicPr>
            <p:cNvPr id="7198"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1" name="Picture 27"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ectangle 2"/>
          <p:cNvSpPr>
            <a:spLocks noGrp="1" noChangeArrowheads="1"/>
          </p:cNvSpPr>
          <p:nvPr>
            <p:ph type="title" idx="4294967295"/>
          </p:nvPr>
        </p:nvSpPr>
        <p:spPr>
          <a:xfrm>
            <a:off x="215900" y="96838"/>
            <a:ext cx="4114800" cy="631825"/>
          </a:xfrm>
        </p:spPr>
        <p:txBody>
          <a:bodyPr>
            <a:noAutofit/>
          </a:bodyPr>
          <a:lstStyle/>
          <a:p>
            <a:pPr algn="l">
              <a:defRPr/>
            </a:pPr>
            <a:r>
              <a:rPr lang="zh-CN" altLang="en-US" sz="4000" dirty="0">
                <a:latin typeface="微软雅黑" panose="020B0503020204020204" pitchFamily="34" charset="-122"/>
                <a:ea typeface="微软雅黑" panose="020B0503020204020204" pitchFamily="34" charset="-122"/>
              </a:rPr>
              <a:t>提纲</a:t>
            </a:r>
            <a:endParaRPr lang="en-US" sz="40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17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D8132A0-F2CC-45CB-AB52-A2A3B94C1B71}" type="slidenum">
              <a:rPr lang="en-US" altLang="zh-CN" sz="2400" smtClean="0">
                <a:latin typeface="微软雅黑" panose="020B0503020204020204" pitchFamily="34" charset="-122"/>
                <a:ea typeface="微软雅黑" panose="020B0503020204020204" pitchFamily="34" charset="-122"/>
              </a:rPr>
              <a:pPr>
                <a:spcBef>
                  <a:spcPct val="0"/>
                </a:spcBef>
                <a:buFontTx/>
                <a:buNone/>
              </a:pPr>
              <a:t>63</a:t>
            </a:fld>
            <a:endParaRPr lang="en-US" altLang="zh-CN" sz="2400">
              <a:latin typeface="微软雅黑" panose="020B0503020204020204" pitchFamily="34" charset="-122"/>
              <a:ea typeface="微软雅黑" panose="020B0503020204020204" pitchFamily="34" charset="-122"/>
            </a:endParaRPr>
          </a:p>
        </p:txBody>
      </p:sp>
      <p:grpSp>
        <p:nvGrpSpPr>
          <p:cNvPr id="40" name="Group 33"/>
          <p:cNvGrpSpPr>
            <a:grpSpLocks/>
          </p:cNvGrpSpPr>
          <p:nvPr/>
        </p:nvGrpSpPr>
        <p:grpSpPr bwMode="auto">
          <a:xfrm>
            <a:off x="1866900" y="2995612"/>
            <a:ext cx="5410200" cy="665163"/>
            <a:chOff x="1152" y="1755"/>
            <a:chExt cx="3408" cy="419"/>
          </a:xfrm>
        </p:grpSpPr>
        <p:grpSp>
          <p:nvGrpSpPr>
            <p:cNvPr id="41" name="Group 7"/>
            <p:cNvGrpSpPr>
              <a:grpSpLocks/>
            </p:cNvGrpSpPr>
            <p:nvPr/>
          </p:nvGrpSpPr>
          <p:grpSpPr bwMode="auto">
            <a:xfrm>
              <a:off x="1152" y="1755"/>
              <a:ext cx="480" cy="419"/>
              <a:chOff x="3174" y="2656"/>
              <a:chExt cx="1549" cy="1351"/>
            </a:xfrm>
          </p:grpSpPr>
          <p:sp>
            <p:nvSpPr>
              <p:cNvPr id="45"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th-TH" altLang="zh-CN" sz="1800">
                  <a:latin typeface="微软雅黑" panose="020B0503020204020204" pitchFamily="34" charset="-122"/>
                  <a:ea typeface="微软雅黑" panose="020B0503020204020204" pitchFamily="34" charset="-122"/>
                </a:endParaRPr>
              </a:p>
            </p:txBody>
          </p:sp>
          <p:sp>
            <p:nvSpPr>
              <p:cNvPr id="46"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th-TH" altLang="zh-CN" sz="1800">
                  <a:latin typeface="微软雅黑" panose="020B0503020204020204" pitchFamily="34" charset="-122"/>
                  <a:ea typeface="微软雅黑" panose="020B0503020204020204" pitchFamily="34" charset="-122"/>
                </a:endParaRPr>
              </a:p>
            </p:txBody>
          </p:sp>
          <p:sp>
            <p:nvSpPr>
              <p:cNvPr id="47" name="AutoShape 10"/>
              <p:cNvSpPr>
                <a:spLocks noChangeArrowheads="1"/>
              </p:cNvSpPr>
              <p:nvPr/>
            </p:nvSpPr>
            <p:spPr bwMode="gray">
              <a:xfrm>
                <a:off x="3264" y="2736"/>
                <a:ext cx="1350" cy="1168"/>
              </a:xfrm>
              <a:prstGeom prst="hexagon">
                <a:avLst>
                  <a:gd name="adj" fmla="val 28896"/>
                  <a:gd name="vf" fmla="val 115470"/>
                </a:avLst>
              </a:prstGeom>
              <a:solidFill>
                <a:srgbClr val="0070C0"/>
              </a:solidFill>
              <a:ln w="9525">
                <a:solidFill>
                  <a:schemeClr val="bg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latinLnBrk="1" hangingPunct="1">
                  <a:lnSpc>
                    <a:spcPct val="80000"/>
                  </a:lnSpc>
                  <a:spcBef>
                    <a:spcPct val="50000"/>
                  </a:spcBef>
                  <a:buFontTx/>
                  <a:buNone/>
                </a:pPr>
                <a:endParaRPr lang="th-TH" altLang="zh-CN" sz="1800">
                  <a:latin typeface="微软雅黑" panose="020B0503020204020204" pitchFamily="34" charset="-122"/>
                  <a:ea typeface="微软雅黑" panose="020B0503020204020204" pitchFamily="34" charset="-122"/>
                </a:endParaRPr>
              </a:p>
            </p:txBody>
          </p:sp>
        </p:grpSp>
        <p:sp>
          <p:nvSpPr>
            <p:cNvPr id="42" name="Line 14"/>
            <p:cNvSpPr>
              <a:spLocks noChangeShapeType="1"/>
            </p:cNvSpPr>
            <p:nvPr/>
          </p:nvSpPr>
          <p:spPr bwMode="auto">
            <a:xfrm>
              <a:off x="1536" y="2139"/>
              <a:ext cx="3024" cy="0"/>
            </a:xfrm>
            <a:prstGeom prst="line">
              <a:avLst/>
            </a:prstGeom>
            <a:noFill/>
            <a:ln w="25400">
              <a:solidFill>
                <a:srgbClr val="C0C0C0"/>
              </a:solidFill>
              <a:prstDash val="sysDot"/>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a:latin typeface="微软雅黑" panose="020B0503020204020204" pitchFamily="34" charset="-122"/>
                <a:ea typeface="微软雅黑" panose="020B0503020204020204" pitchFamily="34" charset="-122"/>
              </a:endParaRPr>
            </a:p>
          </p:txBody>
        </p:sp>
        <p:sp>
          <p:nvSpPr>
            <p:cNvPr id="43" name="Text Box 15"/>
            <p:cNvSpPr txBox="1">
              <a:spLocks noChangeArrowheads="1"/>
            </p:cNvSpPr>
            <p:nvPr/>
          </p:nvSpPr>
          <p:spPr bwMode="auto">
            <a:xfrm>
              <a:off x="2077" y="1803"/>
              <a:ext cx="1667" cy="291"/>
            </a:xfrm>
            <a:prstGeom prst="rect">
              <a:avLst/>
            </a:prstGeom>
            <a:noFill/>
            <a:ln w="9525" algn="ctr">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宋体" panose="02010600030101010101" pitchFamily="2" charset="-122"/>
                </a:defRPr>
              </a:lvl1pPr>
              <a:lvl2pPr marL="742950" indent="-285750" eaLnBrk="0" hangingPunct="0">
                <a:defRPr sz="2400">
                  <a:solidFill>
                    <a:schemeClr val="tx1"/>
                  </a:solidFill>
                  <a:latin typeface="Arial" panose="020B0604020202020204" pitchFamily="34" charset="0"/>
                  <a:ea typeface="宋体" panose="02010600030101010101" pitchFamily="2" charset="-122"/>
                </a:defRPr>
              </a:lvl2pPr>
              <a:lvl3pPr marL="1143000" indent="-228600" eaLnBrk="0" hangingPunct="0">
                <a:defRPr sz="2400">
                  <a:solidFill>
                    <a:schemeClr val="tx1"/>
                  </a:solidFill>
                  <a:latin typeface="Arial" panose="020B0604020202020204" pitchFamily="34" charset="0"/>
                  <a:ea typeface="宋体" panose="02010600030101010101" pitchFamily="2" charset="-122"/>
                </a:defRPr>
              </a:lvl3pPr>
              <a:lvl4pPr marL="1600200" indent="-228600" eaLnBrk="0" hangingPunct="0">
                <a:defRPr sz="2400">
                  <a:solidFill>
                    <a:schemeClr val="tx1"/>
                  </a:solidFill>
                  <a:latin typeface="Arial" panose="020B0604020202020204" pitchFamily="34" charset="0"/>
                  <a:ea typeface="宋体" panose="02010600030101010101" pitchFamily="2" charset="-122"/>
                </a:defRPr>
              </a:lvl4pPr>
              <a:lvl5pPr marL="2057400" indent="-228600" eaLnBrk="0" hangingPunct="0">
                <a:defRPr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9pPr>
            </a:lstStyle>
            <a:p>
              <a:pPr algn="ctr">
                <a:defRPr/>
              </a:pPr>
              <a:r>
                <a:rPr lang="zh-CN" altLang="en-US" dirty="0">
                  <a:effectLst>
                    <a:outerShdw blurRad="38100" dist="38100" dir="2700000" algn="tl">
                      <a:srgbClr val="C0C0C0"/>
                    </a:outerShdw>
                  </a:effectLst>
                  <a:latin typeface="微软雅黑" panose="020B0503020204020204" pitchFamily="34" charset="-122"/>
                  <a:ea typeface="微软雅黑" panose="020B0503020204020204" pitchFamily="34" charset="-122"/>
                </a:rPr>
                <a:t>打分及组队的方式</a:t>
              </a:r>
              <a:endParaRPr lang="en-US" altLang="zh-CN" dirty="0">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44" name="Text Box 16"/>
            <p:cNvSpPr txBox="1">
              <a:spLocks noChangeArrowheads="1"/>
            </p:cNvSpPr>
            <p:nvPr/>
          </p:nvSpPr>
          <p:spPr bwMode="gray">
            <a:xfrm>
              <a:off x="1283" y="1834"/>
              <a:ext cx="225" cy="249"/>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latinLnBrk="1">
                <a:lnSpc>
                  <a:spcPct val="80000"/>
                </a:lnSpc>
                <a:spcBef>
                  <a:spcPct val="50000"/>
                </a:spcBef>
                <a:buFontTx/>
                <a:buNone/>
              </a:pPr>
              <a:r>
                <a:rPr lang="en-US" altLang="zh-CN" sz="2400" dirty="0">
                  <a:latin typeface="微软雅黑" panose="020B0503020204020204" pitchFamily="34" charset="-122"/>
                  <a:ea typeface="微软雅黑" panose="020B0503020204020204" pitchFamily="34" charset="-122"/>
                </a:rPr>
                <a:t>5</a:t>
              </a:r>
            </a:p>
          </p:txBody>
        </p:sp>
      </p:grpSp>
    </p:spTree>
    <p:extLst>
      <p:ext uri="{BB962C8B-B14F-4D97-AF65-F5344CB8AC3E}">
        <p14:creationId xmlns:p14="http://schemas.microsoft.com/office/powerpoint/2010/main" val="9998003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6" name="组合 25">
            <a:extLst>
              <a:ext uri="{FF2B5EF4-FFF2-40B4-BE49-F238E27FC236}">
                <a16:creationId xmlns:a16="http://schemas.microsoft.com/office/drawing/2014/main" id="{6D68F088-52C6-4808-AD24-EC66E817AE44}"/>
              </a:ext>
            </a:extLst>
          </p:cNvPr>
          <p:cNvGrpSpPr>
            <a:grpSpLocks/>
          </p:cNvGrpSpPr>
          <p:nvPr/>
        </p:nvGrpSpPr>
        <p:grpSpPr bwMode="auto">
          <a:xfrm>
            <a:off x="0" y="6427788"/>
            <a:ext cx="9144000" cy="457200"/>
            <a:chOff x="0" y="6427599"/>
            <a:chExt cx="9144000" cy="457389"/>
          </a:xfrm>
        </p:grpSpPr>
        <p:pic>
          <p:nvPicPr>
            <p:cNvPr id="31751" name="Picture 27">
              <a:extLst>
                <a:ext uri="{FF2B5EF4-FFF2-40B4-BE49-F238E27FC236}">
                  <a16:creationId xmlns:a16="http://schemas.microsoft.com/office/drawing/2014/main" id="{E3BBA07C-4187-4F8B-97C8-3B7952FB9201}"/>
                </a:ext>
              </a:extLst>
            </p:cNvPr>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38">
              <a:extLst>
                <a:ext uri="{FF2B5EF4-FFF2-40B4-BE49-F238E27FC236}">
                  <a16:creationId xmlns:a16="http://schemas.microsoft.com/office/drawing/2014/main" id="{99AE0977-E0B7-4184-A9B8-943C79799A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1747" name="Picture 27">
            <a:extLst>
              <a:ext uri="{FF2B5EF4-FFF2-40B4-BE49-F238E27FC236}">
                <a16:creationId xmlns:a16="http://schemas.microsoft.com/office/drawing/2014/main" id="{DF89C4AD-F887-40E1-AF45-0A7798F857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22F85832-2E81-47FB-915C-9096B481BB34}"/>
              </a:ext>
            </a:extLst>
          </p:cNvPr>
          <p:cNvSpPr txBox="1">
            <a:spLocks noChangeArrowheads="1"/>
          </p:cNvSpPr>
          <p:nvPr/>
        </p:nvSpPr>
        <p:spPr bwMode="auto">
          <a:xfrm>
            <a:off x="34925" y="96838"/>
            <a:ext cx="9036050" cy="631825"/>
          </a:xfrm>
          <a:prstGeom prst="rect">
            <a:avLst/>
          </a:prstGeom>
          <a:no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宋体"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pPr algn="l">
              <a:defRPr/>
            </a:pPr>
            <a:r>
              <a:rPr lang="zh-CN" altLang="en-US" sz="4000" kern="0" dirty="0">
                <a:latin typeface="微软雅黑" panose="020B0503020204020204" pitchFamily="34" charset="-122"/>
                <a:ea typeface="微软雅黑" panose="020B0503020204020204" pitchFamily="34" charset="-122"/>
              </a:rPr>
              <a:t>课堂测验 </a:t>
            </a:r>
            <a:r>
              <a:rPr lang="en-US" altLang="zh-CN" sz="4000" kern="0" dirty="0">
                <a:latin typeface="微软雅黑" panose="020B0503020204020204" pitchFamily="34" charset="-122"/>
                <a:ea typeface="微软雅黑" panose="020B0503020204020204" pitchFamily="34" charset="-122"/>
              </a:rPr>
              <a:t>+ </a:t>
            </a:r>
            <a:r>
              <a:rPr lang="zh-CN" altLang="en-US" sz="4000" kern="0" dirty="0">
                <a:latin typeface="微软雅黑" panose="020B0503020204020204" pitchFamily="34" charset="-122"/>
                <a:ea typeface="微软雅黑" panose="020B0503020204020204" pitchFamily="34" charset="-122"/>
              </a:rPr>
              <a:t>文献研读 </a:t>
            </a:r>
            <a:r>
              <a:rPr lang="en-US" altLang="zh-CN" sz="4000" kern="0" dirty="0">
                <a:latin typeface="微软雅黑" panose="020B0503020204020204" pitchFamily="34" charset="-122"/>
                <a:ea typeface="微软雅黑" panose="020B0503020204020204" pitchFamily="34" charset="-122"/>
              </a:rPr>
              <a:t>+ </a:t>
            </a:r>
            <a:r>
              <a:rPr lang="zh-CN" altLang="en-US" sz="4000" kern="0" dirty="0">
                <a:latin typeface="微软雅黑" panose="020B0503020204020204" pitchFamily="34" charset="-122"/>
                <a:ea typeface="微软雅黑" panose="020B0503020204020204" pitchFamily="34" charset="-122"/>
              </a:rPr>
              <a:t>测量报告</a:t>
            </a:r>
            <a:endParaRPr lang="en-US" sz="4000" kern="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31749" name="灯片编号占位符 1">
            <a:extLst>
              <a:ext uri="{FF2B5EF4-FFF2-40B4-BE49-F238E27FC236}">
                <a16:creationId xmlns:a16="http://schemas.microsoft.com/office/drawing/2014/main" id="{9469A3BB-4B56-42E8-9559-6A559BE1C1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7CF744B-618E-42CC-9BB7-E9285DD65554}" type="slidenum">
              <a:rPr lang="en-US" altLang="zh-CN" sz="2400" smtClean="0"/>
              <a:pPr>
                <a:spcBef>
                  <a:spcPct val="0"/>
                </a:spcBef>
                <a:buFontTx/>
                <a:buNone/>
              </a:pPr>
              <a:t>64</a:t>
            </a:fld>
            <a:endParaRPr lang="en-US" altLang="zh-CN" sz="2400"/>
          </a:p>
        </p:txBody>
      </p:sp>
      <p:sp>
        <p:nvSpPr>
          <p:cNvPr id="30" name="Rectangle 3">
            <a:extLst>
              <a:ext uri="{FF2B5EF4-FFF2-40B4-BE49-F238E27FC236}">
                <a16:creationId xmlns:a16="http://schemas.microsoft.com/office/drawing/2014/main" id="{5F472919-09AB-4AA1-9DDF-92668BBF8E96}"/>
              </a:ext>
            </a:extLst>
          </p:cNvPr>
          <p:cNvSpPr txBox="1">
            <a:spLocks noChangeArrowheads="1"/>
          </p:cNvSpPr>
          <p:nvPr/>
        </p:nvSpPr>
        <p:spPr bwMode="auto">
          <a:xfrm>
            <a:off x="107950" y="981075"/>
            <a:ext cx="8785225" cy="4968875"/>
          </a:xfrm>
          <a:prstGeom prst="rect">
            <a:avLst/>
          </a:prstGeom>
          <a:noFill/>
          <a:ln>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宋体" charset="0"/>
              </a:defRPr>
            </a:lvl1pPr>
            <a:lvl2pPr marL="742950" indent="-285750" algn="l" rtl="0" eaLnBrk="0" fontAlgn="base" hangingPunct="0">
              <a:spcBef>
                <a:spcPct val="20000"/>
              </a:spcBef>
              <a:spcAft>
                <a:spcPct val="0"/>
              </a:spcAft>
              <a:buChar char="–"/>
              <a:defRPr sz="2800">
                <a:solidFill>
                  <a:schemeClr val="tx1"/>
                </a:solidFill>
                <a:latin typeface="+mn-lt"/>
                <a:ea typeface="+mn-ea"/>
                <a:cs typeface="宋体" charset="0"/>
              </a:defRPr>
            </a:lvl2pPr>
            <a:lvl3pPr marL="1143000" indent="-228600" algn="l" rtl="0" eaLnBrk="0" fontAlgn="base" hangingPunct="0">
              <a:spcBef>
                <a:spcPct val="20000"/>
              </a:spcBef>
              <a:spcAft>
                <a:spcPct val="0"/>
              </a:spcAft>
              <a:buChar char="•"/>
              <a:defRPr sz="2400">
                <a:solidFill>
                  <a:schemeClr val="tx1"/>
                </a:solidFill>
                <a:latin typeface="+mn-lt"/>
                <a:ea typeface="+mn-ea"/>
                <a:cs typeface="宋体" charset="0"/>
              </a:defRPr>
            </a:lvl3pPr>
            <a:lvl4pPr marL="1600200" indent="-228600" algn="l" rtl="0" eaLnBrk="0" fontAlgn="base" hangingPunct="0">
              <a:spcBef>
                <a:spcPct val="20000"/>
              </a:spcBef>
              <a:spcAft>
                <a:spcPct val="0"/>
              </a:spcAft>
              <a:buChar char="–"/>
              <a:defRPr sz="2000">
                <a:solidFill>
                  <a:schemeClr val="tx1"/>
                </a:solidFill>
                <a:latin typeface="+mn-lt"/>
                <a:ea typeface="+mn-ea"/>
                <a:cs typeface="宋体" charset="0"/>
              </a:defRPr>
            </a:lvl4pPr>
            <a:lvl5pPr marL="2057400" indent="-228600" algn="l" rtl="0" eaLnBrk="0" fontAlgn="base" hangingPunct="0">
              <a:spcBef>
                <a:spcPct val="20000"/>
              </a:spcBef>
              <a:spcAft>
                <a:spcPct val="0"/>
              </a:spcAft>
              <a:buChar char="»"/>
              <a:defRPr sz="2000">
                <a:solidFill>
                  <a:schemeClr val="tx1"/>
                </a:solidFill>
                <a:latin typeface="+mn-lt"/>
                <a:ea typeface="+mn-ea"/>
                <a:cs typeface="宋体"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90000"/>
              </a:lnSpc>
              <a:buFont typeface="Wingdings" panose="05000000000000000000" pitchFamily="2" charset="2"/>
              <a:buChar char="p"/>
              <a:defRPr/>
            </a:pPr>
            <a:r>
              <a:rPr lang="zh-CN" altLang="en-US" sz="2400" b="1" kern="0" dirty="0">
                <a:solidFill>
                  <a:srgbClr val="462DFD"/>
                </a:solidFill>
                <a:latin typeface="微软雅黑" panose="020B0503020204020204" pitchFamily="34" charset="-122"/>
                <a:ea typeface="微软雅黑" panose="020B0503020204020204" pitchFamily="34" charset="-122"/>
              </a:rPr>
              <a:t>期中课堂测验：</a:t>
            </a:r>
            <a:r>
              <a:rPr lang="en-US" altLang="zh-CN" sz="2400" b="1" kern="0" dirty="0">
                <a:solidFill>
                  <a:srgbClr val="462DFD"/>
                </a:solidFill>
                <a:latin typeface="微软雅黑" panose="020B0503020204020204" pitchFamily="34" charset="-122"/>
                <a:ea typeface="微软雅黑" panose="020B0503020204020204" pitchFamily="34" charset="-122"/>
              </a:rPr>
              <a:t>20</a:t>
            </a:r>
            <a:r>
              <a:rPr lang="zh-CN" altLang="en-US" sz="2400" b="1" kern="0" dirty="0">
                <a:solidFill>
                  <a:srgbClr val="462DFD"/>
                </a:solidFill>
                <a:latin typeface="微软雅黑" panose="020B0503020204020204" pitchFamily="34" charset="-122"/>
                <a:ea typeface="微软雅黑" panose="020B0503020204020204" pitchFamily="34" charset="-122"/>
              </a:rPr>
              <a:t>分</a:t>
            </a:r>
          </a:p>
          <a:p>
            <a:pPr lvl="1">
              <a:lnSpc>
                <a:spcPct val="90000"/>
              </a:lnSpc>
              <a:buFont typeface="Wingdings" panose="05000000000000000000" pitchFamily="2" charset="2"/>
              <a:buChar char="n"/>
              <a:defRPr/>
            </a:pPr>
            <a:r>
              <a:rPr lang="zh-CN" altLang="en-US" sz="2000" kern="0" dirty="0">
                <a:latin typeface="微软雅黑" panose="020B0503020204020204" pitchFamily="34" charset="-122"/>
                <a:ea typeface="微软雅黑" panose="020B0503020204020204" pitchFamily="34" charset="-122"/>
              </a:rPr>
              <a:t>笔试，难度低</a:t>
            </a:r>
            <a:endParaRPr lang="en-US" altLang="zh-CN" sz="2000" kern="0" dirty="0">
              <a:latin typeface="微软雅黑" panose="020B0503020204020204" pitchFamily="34" charset="-122"/>
              <a:ea typeface="微软雅黑" panose="020B0503020204020204" pitchFamily="34" charset="-122"/>
            </a:endParaRPr>
          </a:p>
          <a:p>
            <a:pPr lvl="1">
              <a:lnSpc>
                <a:spcPct val="90000"/>
              </a:lnSpc>
              <a:buFont typeface="Wingdings" panose="05000000000000000000" pitchFamily="2" charset="2"/>
              <a:buChar char="n"/>
              <a:defRPr/>
            </a:pPr>
            <a:r>
              <a:rPr lang="zh-CN" altLang="en-US" sz="2000" kern="0" dirty="0">
                <a:latin typeface="微软雅黑" panose="020B0503020204020204" pitchFamily="34" charset="-122"/>
                <a:ea typeface="微软雅黑" panose="020B0503020204020204" pitchFamily="34" charset="-122"/>
              </a:rPr>
              <a:t>考察学生对云服务性能的基础知识掌握情况</a:t>
            </a:r>
            <a:endParaRPr lang="en-US" altLang="zh-CN" sz="2000" kern="0" dirty="0">
              <a:latin typeface="微软雅黑" panose="020B0503020204020204" pitchFamily="34" charset="-122"/>
              <a:ea typeface="微软雅黑" panose="020B0503020204020204" pitchFamily="34" charset="-122"/>
            </a:endParaRPr>
          </a:p>
          <a:p>
            <a:pPr marL="457200" lvl="1" indent="0">
              <a:lnSpc>
                <a:spcPct val="90000"/>
              </a:lnSpc>
              <a:buFontTx/>
              <a:buNone/>
              <a:defRPr/>
            </a:pPr>
            <a:endParaRPr lang="zh-CN" altLang="en-US" sz="2000" kern="0" dirty="0">
              <a:latin typeface="微软雅黑" panose="020B0503020204020204" pitchFamily="34" charset="-122"/>
              <a:ea typeface="微软雅黑" panose="020B0503020204020204" pitchFamily="34" charset="-122"/>
            </a:endParaRPr>
          </a:p>
          <a:p>
            <a:pPr>
              <a:lnSpc>
                <a:spcPct val="90000"/>
              </a:lnSpc>
              <a:buFont typeface="Wingdings" panose="05000000000000000000" pitchFamily="2" charset="2"/>
              <a:buChar char="p"/>
              <a:defRPr/>
            </a:pPr>
            <a:r>
              <a:rPr lang="zh-CN" altLang="en-US" sz="2400" b="1" kern="0" dirty="0">
                <a:solidFill>
                  <a:srgbClr val="462DFD"/>
                </a:solidFill>
                <a:latin typeface="微软雅黑" panose="020B0503020204020204" pitchFamily="34" charset="-122"/>
                <a:ea typeface="微软雅黑" panose="020B0503020204020204" pitchFamily="34" charset="-122"/>
              </a:rPr>
              <a:t>期末云服务性能测量分析报告：</a:t>
            </a:r>
            <a:r>
              <a:rPr lang="en-US" altLang="zh-CN" sz="2400" b="1" kern="0" dirty="0">
                <a:solidFill>
                  <a:srgbClr val="462DFD"/>
                </a:solidFill>
                <a:latin typeface="微软雅黑" panose="020B0503020204020204" pitchFamily="34" charset="-122"/>
                <a:ea typeface="微软雅黑" panose="020B0503020204020204" pitchFamily="34" charset="-122"/>
              </a:rPr>
              <a:t>30</a:t>
            </a:r>
            <a:r>
              <a:rPr lang="zh-CN" altLang="en-US" sz="2400" b="1" kern="0" dirty="0">
                <a:solidFill>
                  <a:srgbClr val="462DFD"/>
                </a:solidFill>
                <a:latin typeface="微软雅黑" panose="020B0503020204020204" pitchFamily="34" charset="-122"/>
                <a:ea typeface="微软雅黑" panose="020B0503020204020204" pitchFamily="34" charset="-122"/>
              </a:rPr>
              <a:t>分</a:t>
            </a:r>
          </a:p>
          <a:p>
            <a:pPr lvl="1">
              <a:lnSpc>
                <a:spcPct val="90000"/>
              </a:lnSpc>
              <a:buFont typeface="Wingdings" panose="05000000000000000000" pitchFamily="2" charset="2"/>
              <a:buChar char="n"/>
              <a:defRPr/>
            </a:pPr>
            <a:r>
              <a:rPr lang="en-US" altLang="zh-CN" sz="2000" kern="0" dirty="0">
                <a:latin typeface="微软雅黑" panose="020B0503020204020204" pitchFamily="34" charset="-122"/>
                <a:ea typeface="微软雅黑" panose="020B0503020204020204" pitchFamily="34" charset="-122"/>
              </a:rPr>
              <a:t>PPT</a:t>
            </a:r>
            <a:r>
              <a:rPr lang="zh-CN" altLang="en-US" sz="2000" kern="0" dirty="0">
                <a:latin typeface="微软雅黑" panose="020B0503020204020204" pitchFamily="34" charset="-122"/>
                <a:ea typeface="微软雅黑" panose="020B0503020204020204" pitchFamily="34" charset="-122"/>
              </a:rPr>
              <a:t>汇报，难度中</a:t>
            </a:r>
            <a:endParaRPr lang="en-US" altLang="zh-CN" sz="2000" kern="0" dirty="0">
              <a:latin typeface="微软雅黑" panose="020B0503020204020204" pitchFamily="34" charset="-122"/>
              <a:ea typeface="微软雅黑" panose="020B0503020204020204" pitchFamily="34" charset="-122"/>
            </a:endParaRPr>
          </a:p>
          <a:p>
            <a:pPr lvl="1">
              <a:lnSpc>
                <a:spcPct val="90000"/>
              </a:lnSpc>
              <a:buFont typeface="Wingdings" panose="05000000000000000000" pitchFamily="2" charset="2"/>
              <a:buChar char="n"/>
              <a:defRPr/>
            </a:pPr>
            <a:r>
              <a:rPr lang="zh-CN" altLang="en-US" sz="2000" kern="0" dirty="0">
                <a:latin typeface="微软雅黑" panose="020B0503020204020204" pitchFamily="34" charset="-122"/>
                <a:ea typeface="微软雅黑" panose="020B0503020204020204" pitchFamily="34" charset="-122"/>
              </a:rPr>
              <a:t>自由选题，开放性强</a:t>
            </a:r>
            <a:endParaRPr lang="en-US" altLang="zh-CN" sz="2000" kern="0" dirty="0">
              <a:latin typeface="微软雅黑" panose="020B0503020204020204" pitchFamily="34" charset="-122"/>
              <a:ea typeface="微软雅黑" panose="020B0503020204020204" pitchFamily="34" charset="-122"/>
            </a:endParaRPr>
          </a:p>
          <a:p>
            <a:pPr lvl="1">
              <a:lnSpc>
                <a:spcPct val="90000"/>
              </a:lnSpc>
              <a:buFont typeface="Wingdings" panose="05000000000000000000" pitchFamily="2" charset="2"/>
              <a:buChar char="n"/>
              <a:defRPr/>
            </a:pPr>
            <a:r>
              <a:rPr lang="zh-CN" altLang="en-US" sz="2000" kern="0" dirty="0">
                <a:latin typeface="微软雅黑" panose="020B0503020204020204" pitchFamily="34" charset="-122"/>
                <a:ea typeface="微软雅黑" panose="020B0503020204020204" pitchFamily="34" charset="-122"/>
              </a:rPr>
              <a:t>考察学生对现存云服务的测量与分析能力</a:t>
            </a:r>
            <a:endParaRPr lang="en-US" altLang="zh-CN" sz="2000" kern="0" dirty="0">
              <a:latin typeface="微软雅黑" panose="020B0503020204020204" pitchFamily="34" charset="-122"/>
              <a:ea typeface="微软雅黑" panose="020B0503020204020204" pitchFamily="34" charset="-122"/>
            </a:endParaRPr>
          </a:p>
          <a:p>
            <a:pPr marL="457200" lvl="1" indent="0">
              <a:lnSpc>
                <a:spcPct val="90000"/>
              </a:lnSpc>
              <a:buFontTx/>
              <a:buNone/>
              <a:defRPr/>
            </a:pPr>
            <a:endParaRPr lang="zh-CN" altLang="en-US" sz="2000" kern="0" dirty="0">
              <a:latin typeface="微软雅黑" panose="020B0503020204020204" pitchFamily="34" charset="-122"/>
              <a:ea typeface="微软雅黑" panose="020B0503020204020204" pitchFamily="34" charset="-122"/>
            </a:endParaRPr>
          </a:p>
          <a:p>
            <a:pPr>
              <a:lnSpc>
                <a:spcPct val="90000"/>
              </a:lnSpc>
              <a:buFont typeface="Wingdings" panose="05000000000000000000" pitchFamily="2" charset="2"/>
              <a:buChar char="p"/>
              <a:defRPr/>
            </a:pPr>
            <a:r>
              <a:rPr lang="zh-CN" altLang="en-US" sz="2400" b="1" kern="0" dirty="0">
                <a:solidFill>
                  <a:srgbClr val="462DFD"/>
                </a:solidFill>
                <a:latin typeface="微软雅黑" panose="020B0503020204020204" pitchFamily="34" charset="-122"/>
                <a:ea typeface="微软雅黑" panose="020B0503020204020204" pitchFamily="34" charset="-122"/>
              </a:rPr>
              <a:t>期末云服务开发及性能优化报告：</a:t>
            </a:r>
            <a:r>
              <a:rPr lang="en-US" altLang="zh-CN" sz="2400" b="1" kern="0" dirty="0">
                <a:solidFill>
                  <a:srgbClr val="462DFD"/>
                </a:solidFill>
                <a:latin typeface="微软雅黑" panose="020B0503020204020204" pitchFamily="34" charset="-122"/>
                <a:ea typeface="微软雅黑" panose="020B0503020204020204" pitchFamily="34" charset="-122"/>
              </a:rPr>
              <a:t>50</a:t>
            </a:r>
            <a:r>
              <a:rPr lang="zh-CN" altLang="en-US" sz="2400" b="1" kern="0" dirty="0">
                <a:solidFill>
                  <a:srgbClr val="462DFD"/>
                </a:solidFill>
                <a:latin typeface="微软雅黑" panose="020B0503020204020204" pitchFamily="34" charset="-122"/>
                <a:ea typeface="微软雅黑" panose="020B0503020204020204" pitchFamily="34" charset="-122"/>
              </a:rPr>
              <a:t>分</a:t>
            </a:r>
          </a:p>
          <a:p>
            <a:pPr lvl="1">
              <a:lnSpc>
                <a:spcPct val="90000"/>
              </a:lnSpc>
              <a:buFont typeface="Wingdings" panose="05000000000000000000" pitchFamily="2" charset="2"/>
              <a:buChar char="n"/>
              <a:defRPr/>
            </a:pPr>
            <a:r>
              <a:rPr lang="en-US" altLang="zh-CN" sz="2000" kern="0" dirty="0">
                <a:latin typeface="微软雅黑" panose="020B0503020204020204" pitchFamily="34" charset="-122"/>
                <a:ea typeface="微软雅黑" panose="020B0503020204020204" pitchFamily="34" charset="-122"/>
              </a:rPr>
              <a:t>PPT</a:t>
            </a:r>
            <a:r>
              <a:rPr lang="zh-CN" altLang="en-US" sz="2000" kern="0" dirty="0">
                <a:latin typeface="微软雅黑" panose="020B0503020204020204" pitchFamily="34" charset="-122"/>
                <a:ea typeface="微软雅黑" panose="020B0503020204020204" pitchFamily="34" charset="-122"/>
              </a:rPr>
              <a:t>汇报，难度略高</a:t>
            </a:r>
            <a:endParaRPr lang="en-US" altLang="zh-CN" sz="2000" kern="0" dirty="0">
              <a:latin typeface="微软雅黑" panose="020B0503020204020204" pitchFamily="34" charset="-122"/>
              <a:ea typeface="微软雅黑" panose="020B0503020204020204" pitchFamily="34" charset="-122"/>
            </a:endParaRPr>
          </a:p>
          <a:p>
            <a:pPr lvl="1">
              <a:lnSpc>
                <a:spcPct val="90000"/>
              </a:lnSpc>
              <a:buFont typeface="Wingdings" panose="05000000000000000000" pitchFamily="2" charset="2"/>
              <a:buChar char="n"/>
              <a:defRPr/>
            </a:pPr>
            <a:r>
              <a:rPr lang="zh-CN" altLang="en-US" sz="2000" kern="0" dirty="0">
                <a:latin typeface="微软雅黑" panose="020B0503020204020204" pitchFamily="34" charset="-122"/>
                <a:ea typeface="微软雅黑" panose="020B0503020204020204" pitchFamily="34" charset="-122"/>
              </a:rPr>
              <a:t>自由选题，开放性强</a:t>
            </a:r>
            <a:endParaRPr lang="en-US" altLang="zh-CN" sz="2000" kern="0" dirty="0">
              <a:latin typeface="微软雅黑" panose="020B0503020204020204" pitchFamily="34" charset="-122"/>
              <a:ea typeface="微软雅黑" panose="020B0503020204020204" pitchFamily="34" charset="-122"/>
            </a:endParaRPr>
          </a:p>
          <a:p>
            <a:pPr lvl="1">
              <a:lnSpc>
                <a:spcPct val="90000"/>
              </a:lnSpc>
              <a:buFont typeface="Wingdings" panose="05000000000000000000" pitchFamily="2" charset="2"/>
              <a:buChar char="n"/>
              <a:defRPr/>
            </a:pPr>
            <a:r>
              <a:rPr lang="zh-CN" altLang="en-US" sz="2000" kern="0" dirty="0">
                <a:latin typeface="微软雅黑" panose="020B0503020204020204" pitchFamily="34" charset="-122"/>
                <a:ea typeface="微软雅黑" panose="020B0503020204020204" pitchFamily="34" charset="-122"/>
              </a:rPr>
              <a:t>考察学生对云服务的开发与性能优化能力</a:t>
            </a:r>
            <a:endParaRPr lang="en-US" altLang="zh-CN" sz="2000" kern="0" dirty="0">
              <a:latin typeface="微软雅黑" panose="020B0503020204020204" pitchFamily="34" charset="-122"/>
              <a:ea typeface="微软雅黑" panose="020B0503020204020204" pitchFamily="34" charset="-122"/>
            </a:endParaRPr>
          </a:p>
          <a:p>
            <a:pPr marL="457200" lvl="1" indent="0">
              <a:lnSpc>
                <a:spcPct val="90000"/>
              </a:lnSpc>
              <a:buFontTx/>
              <a:buNone/>
              <a:defRPr/>
            </a:pPr>
            <a:endParaRPr lang="en-US" altLang="zh-CN" sz="2000" kern="0" dirty="0">
              <a:latin typeface="微软雅黑" panose="020B0503020204020204" pitchFamily="34" charset="-122"/>
              <a:ea typeface="微软雅黑" panose="020B0503020204020204" pitchFamily="34" charset="-122"/>
            </a:endParaRP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1"/>
          <p:cNvGrpSpPr>
            <a:grpSpLocks/>
          </p:cNvGrpSpPr>
          <p:nvPr/>
        </p:nvGrpSpPr>
        <p:grpSpPr bwMode="auto">
          <a:xfrm>
            <a:off x="0" y="6427788"/>
            <a:ext cx="9144000" cy="457200"/>
            <a:chOff x="0" y="6427599"/>
            <a:chExt cx="9144000" cy="457389"/>
          </a:xfrm>
        </p:grpSpPr>
        <p:pic>
          <p:nvPicPr>
            <p:cNvPr id="7198"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9"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71" name="Picture 27"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ectangle 2"/>
          <p:cNvSpPr>
            <a:spLocks noGrp="1" noChangeArrowheads="1"/>
          </p:cNvSpPr>
          <p:nvPr>
            <p:ph type="title" idx="4294967295"/>
          </p:nvPr>
        </p:nvSpPr>
        <p:spPr>
          <a:xfrm>
            <a:off x="215900" y="96838"/>
            <a:ext cx="4114800" cy="631825"/>
          </a:xfrm>
        </p:spPr>
        <p:txBody>
          <a:bodyPr>
            <a:noAutofit/>
          </a:bodyPr>
          <a:lstStyle/>
          <a:p>
            <a:pPr algn="l">
              <a:defRPr/>
            </a:pPr>
            <a:r>
              <a:rPr lang="zh-CN" altLang="en-US" sz="4000" dirty="0">
                <a:latin typeface="微软雅黑" panose="020B0503020204020204" pitchFamily="34" charset="-122"/>
                <a:ea typeface="微软雅黑" panose="020B0503020204020204" pitchFamily="34" charset="-122"/>
              </a:rPr>
              <a:t>组队方式</a:t>
            </a:r>
            <a:endParaRPr lang="en-US" sz="4000" dirty="0">
              <a:solidFill>
                <a:schemeClr val="accent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17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D8132A0-F2CC-45CB-AB52-A2A3B94C1B71}" type="slidenum">
              <a:rPr lang="en-US" altLang="zh-CN" sz="2400" smtClean="0"/>
              <a:pPr>
                <a:spcBef>
                  <a:spcPct val="0"/>
                </a:spcBef>
                <a:buFontTx/>
                <a:buNone/>
              </a:pPr>
              <a:t>65</a:t>
            </a:fld>
            <a:endParaRPr lang="en-US" altLang="zh-CN" sz="2400"/>
          </a:p>
        </p:txBody>
      </p:sp>
      <p:pic>
        <p:nvPicPr>
          <p:cNvPr id="5122" name="Picture 2" descr="http://pic40.nipic.com/20140428/8175703_215742091331_2.jpg"/>
          <p:cNvPicPr>
            <a:picLocks noChangeAspect="1" noChangeArrowheads="1"/>
          </p:cNvPicPr>
          <p:nvPr/>
        </p:nvPicPr>
        <p:blipFill rotWithShape="1">
          <a:blip r:embed="rId5">
            <a:extLst>
              <a:ext uri="{28A0092B-C50C-407E-A947-70E740481C1C}">
                <a14:useLocalDpi xmlns:a14="http://schemas.microsoft.com/office/drawing/2010/main" val="0"/>
              </a:ext>
            </a:extLst>
          </a:blip>
          <a:srcRect t="18205" b="19703"/>
          <a:stretch/>
        </p:blipFill>
        <p:spPr bwMode="auto">
          <a:xfrm>
            <a:off x="467544" y="1610797"/>
            <a:ext cx="4290939" cy="2664297"/>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894036" y="4851157"/>
            <a:ext cx="3512163" cy="954107"/>
          </a:xfrm>
          <a:prstGeom prst="rect">
            <a:avLst/>
          </a:prstGeom>
          <a:ln w="38100">
            <a:solidFill>
              <a:srgbClr val="FF0000"/>
            </a:solidFill>
          </a:ln>
        </p:spPr>
        <p:style>
          <a:lnRef idx="2">
            <a:schemeClr val="dk1"/>
          </a:lnRef>
          <a:fillRef idx="1">
            <a:schemeClr val="lt1"/>
          </a:fillRef>
          <a:effectRef idx="0">
            <a:schemeClr val="dk1"/>
          </a:effectRef>
          <a:fontRef idx="minor">
            <a:schemeClr val="dk1"/>
          </a:fontRef>
        </p:style>
        <p:txBody>
          <a:bodyPr wrap="square">
            <a:spAutoFit/>
          </a:bodyPr>
          <a:lstStyle/>
          <a:p>
            <a:pPr marL="457200" indent="-457200">
              <a:buFont typeface="Arial" panose="020B0604020202020204" pitchFamily="34" charset="0"/>
              <a:buChar char="•"/>
              <a:defRPr/>
            </a:pPr>
            <a:r>
              <a:rPr lang="zh-CN" altLang="en-US" sz="2800" dirty="0">
                <a:solidFill>
                  <a:srgbClr val="0000FF"/>
                </a:solidFill>
                <a:latin typeface="华文新魏" panose="02010800040101010101" pitchFamily="2" charset="-122"/>
                <a:ea typeface="华文新魏" panose="02010800040101010101" pitchFamily="2" charset="-122"/>
              </a:rPr>
              <a:t>组队不能超过</a:t>
            </a:r>
            <a:r>
              <a:rPr lang="en-US" altLang="zh-CN" sz="2800" dirty="0">
                <a:solidFill>
                  <a:srgbClr val="0000FF"/>
                </a:solidFill>
                <a:latin typeface="华文新魏" panose="02010800040101010101" pitchFamily="2" charset="-122"/>
                <a:ea typeface="华文新魏" panose="02010800040101010101" pitchFamily="2" charset="-122"/>
              </a:rPr>
              <a:t>3</a:t>
            </a:r>
            <a:r>
              <a:rPr lang="zh-CN" altLang="en-US" sz="2800" dirty="0">
                <a:solidFill>
                  <a:srgbClr val="0000FF"/>
                </a:solidFill>
                <a:latin typeface="华文新魏" panose="02010800040101010101" pitchFamily="2" charset="-122"/>
                <a:ea typeface="华文新魏" panose="02010800040101010101" pitchFamily="2" charset="-122"/>
              </a:rPr>
              <a:t>人</a:t>
            </a:r>
            <a:endParaRPr lang="en-US" altLang="zh-CN" sz="2800" dirty="0">
              <a:solidFill>
                <a:srgbClr val="0000FF"/>
              </a:solidFill>
              <a:latin typeface="华文新魏" panose="02010800040101010101" pitchFamily="2" charset="-122"/>
              <a:ea typeface="华文新魏" panose="02010800040101010101" pitchFamily="2" charset="-122"/>
            </a:endParaRPr>
          </a:p>
          <a:p>
            <a:pPr marL="457200" indent="-457200">
              <a:buFont typeface="Arial" panose="020B0604020202020204" pitchFamily="34" charset="0"/>
              <a:buChar char="•"/>
              <a:defRPr/>
            </a:pPr>
            <a:r>
              <a:rPr lang="en-US" altLang="zh-CN" sz="2800" dirty="0">
                <a:solidFill>
                  <a:srgbClr val="0000FF"/>
                </a:solidFill>
                <a:latin typeface="华文新魏" panose="02010800040101010101" pitchFamily="2" charset="-122"/>
                <a:ea typeface="华文新魏" panose="02010800040101010101" pitchFamily="2" charset="-122"/>
              </a:rPr>
              <a:t>3</a:t>
            </a:r>
            <a:r>
              <a:rPr lang="zh-CN" altLang="en-US" sz="2800" dirty="0">
                <a:solidFill>
                  <a:srgbClr val="0000FF"/>
                </a:solidFill>
                <a:latin typeface="华文新魏" panose="02010800040101010101" pitchFamily="2" charset="-122"/>
                <a:ea typeface="华文新魏" panose="02010800040101010101" pitchFamily="2" charset="-122"/>
              </a:rPr>
              <a:t>人打分相同</a:t>
            </a:r>
          </a:p>
        </p:txBody>
      </p:sp>
      <p:sp>
        <p:nvSpPr>
          <p:cNvPr id="10" name="爆炸形 2 8">
            <a:extLst>
              <a:ext uri="{FF2B5EF4-FFF2-40B4-BE49-F238E27FC236}">
                <a16:creationId xmlns:a16="http://schemas.microsoft.com/office/drawing/2014/main" id="{A483DD0B-7D92-40EC-BBEB-8326F78D74AE}"/>
              </a:ext>
            </a:extLst>
          </p:cNvPr>
          <p:cNvSpPr/>
          <p:nvPr/>
        </p:nvSpPr>
        <p:spPr>
          <a:xfrm>
            <a:off x="4910412" y="2996722"/>
            <a:ext cx="4248472" cy="1253067"/>
          </a:xfrm>
          <a:prstGeom prst="irregularSeal2">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微软雅黑" panose="020B0503020204020204" pitchFamily="34" charset="-122"/>
                <a:ea typeface="微软雅黑" panose="020B0503020204020204" pitchFamily="34" charset="-122"/>
              </a:rPr>
              <a:t>时间灵活</a:t>
            </a:r>
          </a:p>
        </p:txBody>
      </p:sp>
      <p:sp>
        <p:nvSpPr>
          <p:cNvPr id="11" name="爆炸形 2 9">
            <a:extLst>
              <a:ext uri="{FF2B5EF4-FFF2-40B4-BE49-F238E27FC236}">
                <a16:creationId xmlns:a16="http://schemas.microsoft.com/office/drawing/2014/main" id="{E0C26BD3-BBE9-4BDE-A4FA-AD4E78CEB313}"/>
              </a:ext>
            </a:extLst>
          </p:cNvPr>
          <p:cNvSpPr/>
          <p:nvPr/>
        </p:nvSpPr>
        <p:spPr>
          <a:xfrm>
            <a:off x="4909513" y="1452066"/>
            <a:ext cx="4248472" cy="1253067"/>
          </a:xfrm>
          <a:prstGeom prst="irregularSeal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微软雅黑" panose="020B0503020204020204" pitchFamily="34" charset="-122"/>
                <a:ea typeface="微软雅黑" panose="020B0503020204020204" pitchFamily="34" charset="-122"/>
              </a:rPr>
              <a:t>顺序不限</a:t>
            </a:r>
          </a:p>
        </p:txBody>
      </p:sp>
      <p:sp>
        <p:nvSpPr>
          <p:cNvPr id="12" name="爆炸形 2 10">
            <a:extLst>
              <a:ext uri="{FF2B5EF4-FFF2-40B4-BE49-F238E27FC236}">
                <a16:creationId xmlns:a16="http://schemas.microsoft.com/office/drawing/2014/main" id="{AAB19B15-0945-4FF0-8823-DAE25B664754}"/>
              </a:ext>
            </a:extLst>
          </p:cNvPr>
          <p:cNvSpPr/>
          <p:nvPr/>
        </p:nvSpPr>
        <p:spPr>
          <a:xfrm>
            <a:off x="4909513" y="4437112"/>
            <a:ext cx="4248472" cy="1253067"/>
          </a:xfrm>
          <a:prstGeom prst="irregularSeal2">
            <a:avLst/>
          </a:prstGeom>
          <a:solidFill>
            <a:srgbClr val="FF0066"/>
          </a:solidFill>
          <a:ln>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微软雅黑" panose="020B0503020204020204" pitchFamily="34" charset="-122"/>
                <a:ea typeface="微软雅黑" panose="020B0503020204020204" pitchFamily="34" charset="-122"/>
              </a:rPr>
              <a:t>团队精神</a:t>
            </a:r>
          </a:p>
        </p:txBody>
      </p:sp>
    </p:spTree>
    <p:extLst>
      <p:ext uri="{BB962C8B-B14F-4D97-AF65-F5344CB8AC3E}">
        <p14:creationId xmlns:p14="http://schemas.microsoft.com/office/powerpoint/2010/main" val="286652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fltVal val="0"/>
                                          </p:val>
                                        </p:tav>
                                        <p:tav tm="100000">
                                          <p:val>
                                            <p:strVal val="#ppt_h"/>
                                          </p:val>
                                        </p:tav>
                                      </p:tavLst>
                                    </p:anim>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8" name="组合 8"/>
          <p:cNvGrpSpPr>
            <a:grpSpLocks/>
          </p:cNvGrpSpPr>
          <p:nvPr/>
        </p:nvGrpSpPr>
        <p:grpSpPr bwMode="auto">
          <a:xfrm>
            <a:off x="0" y="6427788"/>
            <a:ext cx="9144000" cy="457200"/>
            <a:chOff x="0" y="6427599"/>
            <a:chExt cx="9144000" cy="457389"/>
          </a:xfrm>
        </p:grpSpPr>
        <p:pic>
          <p:nvPicPr>
            <p:cNvPr id="80904"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5"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0901"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C4521F5-6D3A-41EE-B301-701E7142D087}" type="slidenum">
              <a:rPr lang="en-US" altLang="zh-CN" sz="2400" smtClean="0"/>
              <a:pPr>
                <a:spcBef>
                  <a:spcPct val="0"/>
                </a:spcBef>
                <a:buFontTx/>
                <a:buNone/>
              </a:pPr>
              <a:t>66</a:t>
            </a:fld>
            <a:endParaRPr lang="en-US" altLang="zh-CN" sz="2400"/>
          </a:p>
        </p:txBody>
      </p:sp>
      <p:pic>
        <p:nvPicPr>
          <p:cNvPr id="80902" name="Picture 27"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3" name="Rectangle 4"/>
          <p:cNvSpPr>
            <a:spLocks noChangeArrowheads="1"/>
          </p:cNvSpPr>
          <p:nvPr/>
        </p:nvSpPr>
        <p:spPr bwMode="auto">
          <a:xfrm>
            <a:off x="107950" y="44450"/>
            <a:ext cx="8856663"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dirty="0">
                <a:solidFill>
                  <a:schemeClr val="tx2"/>
                </a:solidFill>
                <a:latin typeface="微软雅黑" panose="020B0503020204020204" pitchFamily="34" charset="-122"/>
                <a:ea typeface="微软雅黑" panose="020B0503020204020204" pitchFamily="34" charset="-122"/>
              </a:rPr>
              <a:t>小结</a:t>
            </a:r>
          </a:p>
        </p:txBody>
      </p:sp>
      <p:sp>
        <p:nvSpPr>
          <p:cNvPr id="12" name="标题 3"/>
          <p:cNvSpPr txBox="1">
            <a:spLocks noChangeArrowheads="1"/>
          </p:cNvSpPr>
          <p:nvPr/>
        </p:nvSpPr>
        <p:spPr bwMode="auto">
          <a:xfrm>
            <a:off x="505618" y="3778124"/>
            <a:ext cx="8061325" cy="174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宋体"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a:lstStyle>
          <a:p>
            <a:r>
              <a:rPr lang="zh-CN" altLang="en-US" sz="4000" kern="0" dirty="0">
                <a:latin typeface="微软雅黑" panose="020B0503020204020204" pitchFamily="34" charset="-122"/>
                <a:ea typeface="微软雅黑" panose="020B0503020204020204" pitchFamily="34" charset="-122"/>
                <a:sym typeface="微软雅黑" panose="020B0503020204020204" pitchFamily="34" charset="-122"/>
              </a:rPr>
              <a:t>下一</a:t>
            </a:r>
            <a:r>
              <a:rPr lang="zh-CN" altLang="zh-CN" sz="4000" kern="0" dirty="0">
                <a:latin typeface="微软雅黑" panose="020B0503020204020204" pitchFamily="34" charset="-122"/>
                <a:ea typeface="微软雅黑" panose="020B0503020204020204" pitchFamily="34" charset="-122"/>
                <a:sym typeface="微软雅黑" panose="020B0503020204020204" pitchFamily="34" charset="-122"/>
              </a:rPr>
              <a:t>次课：Linux</a:t>
            </a:r>
            <a:r>
              <a:rPr lang="zh-CN" altLang="en-US" sz="4000" kern="0" dirty="0">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4000" kern="0" dirty="0">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4000" kern="0" dirty="0">
                <a:solidFill>
                  <a:srgbClr val="00B0F0"/>
                </a:solidFill>
                <a:latin typeface="方正黑体_GBK" charset="-122"/>
                <a:ea typeface="方正黑体_GBK" charset="-122"/>
                <a:sym typeface="微软雅黑" panose="020B0503020204020204" pitchFamily="34" charset="-122"/>
              </a:rPr>
              <a:t>（大家提前安装好</a:t>
            </a:r>
            <a:r>
              <a:rPr lang="en-US" altLang="zh-CN" sz="4000" kern="0" dirty="0">
                <a:solidFill>
                  <a:srgbClr val="00B0F0"/>
                </a:solidFill>
                <a:latin typeface="方正黑体_GBK" charset="-122"/>
                <a:ea typeface="方正黑体_GBK" charset="-122"/>
                <a:sym typeface="微软雅黑" panose="020B0503020204020204" pitchFamily="34" charset="-122"/>
              </a:rPr>
              <a:t>Ubuntu</a:t>
            </a:r>
            <a:r>
              <a:rPr lang="zh-CN" altLang="en-US" sz="4000" kern="0" dirty="0">
                <a:solidFill>
                  <a:srgbClr val="00B0F0"/>
                </a:solidFill>
                <a:latin typeface="方正黑体_GBK" charset="-122"/>
                <a:ea typeface="方正黑体_GBK" charset="-122"/>
                <a:sym typeface="微软雅黑" panose="020B0503020204020204" pitchFamily="34" charset="-122"/>
              </a:rPr>
              <a:t>）</a:t>
            </a:r>
            <a:endParaRPr lang="zh-CN" altLang="zh-CN" sz="4000" kern="0" dirty="0">
              <a:solidFill>
                <a:srgbClr val="00B0F0"/>
              </a:solidFill>
              <a:latin typeface="方正黑体_GBK" charset="-122"/>
              <a:ea typeface="方正黑体_GBK" charset="-122"/>
              <a:sym typeface="微软雅黑" panose="020B0503020204020204" pitchFamily="34" charset="-122"/>
            </a:endParaRPr>
          </a:p>
        </p:txBody>
      </p:sp>
      <p:sp>
        <p:nvSpPr>
          <p:cNvPr id="13" name="流程图: 手动操作 12">
            <a:extLst>
              <a:ext uri="{FF2B5EF4-FFF2-40B4-BE49-F238E27FC236}">
                <a16:creationId xmlns:a16="http://schemas.microsoft.com/office/drawing/2014/main" id="{E062CAA0-70DE-4B6B-A631-022BADC779AC}"/>
              </a:ext>
            </a:extLst>
          </p:cNvPr>
          <p:cNvSpPr/>
          <p:nvPr/>
        </p:nvSpPr>
        <p:spPr>
          <a:xfrm rot="5400000">
            <a:off x="4783932" y="1794669"/>
            <a:ext cx="3176587" cy="1495425"/>
          </a:xfrm>
          <a:prstGeom prst="flowChartManualOperation">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流程图: 手动操作 13">
            <a:extLst>
              <a:ext uri="{FF2B5EF4-FFF2-40B4-BE49-F238E27FC236}">
                <a16:creationId xmlns:a16="http://schemas.microsoft.com/office/drawing/2014/main" id="{6E1F2E06-2D27-49EE-A28E-7CE15C72EB09}"/>
              </a:ext>
            </a:extLst>
          </p:cNvPr>
          <p:cNvSpPr/>
          <p:nvPr/>
        </p:nvSpPr>
        <p:spPr>
          <a:xfrm rot="16200000">
            <a:off x="1019175" y="1795463"/>
            <a:ext cx="3176587" cy="1493838"/>
          </a:xfrm>
          <a:prstGeom prst="flowChartManualOperation">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圆角矩形 26">
            <a:extLst>
              <a:ext uri="{FF2B5EF4-FFF2-40B4-BE49-F238E27FC236}">
                <a16:creationId xmlns:a16="http://schemas.microsoft.com/office/drawing/2014/main" id="{EADE54B9-8B96-4528-A701-3A98FFF147B3}"/>
              </a:ext>
            </a:extLst>
          </p:cNvPr>
          <p:cNvSpPr/>
          <p:nvPr/>
        </p:nvSpPr>
        <p:spPr bwMode="auto">
          <a:xfrm>
            <a:off x="2123728" y="1844824"/>
            <a:ext cx="4647430" cy="1944216"/>
          </a:xfrm>
          <a:prstGeom prst="roundRect">
            <a:avLst>
              <a:gd name="adj" fmla="val 7635"/>
            </a:avLst>
          </a:prstGeom>
          <a:solidFill>
            <a:schemeClr val="bg1"/>
          </a:solidFill>
          <a:ln w="38100" cap="flat" cmpd="sng" algn="ctr">
            <a:solidFill>
              <a:srgbClr val="002060"/>
            </a:solidFill>
            <a:prstDash val="solid"/>
          </a:ln>
          <a:effectLst/>
          <a:scene3d>
            <a:camera prst="orthographicFront"/>
            <a:lightRig rig="flat" dir="t"/>
          </a:scene3d>
          <a:sp3d contourW="19050">
            <a:bevelT w="127000" prst="convex"/>
            <a:bevelB w="0" h="0"/>
            <a:contourClr>
              <a:sysClr val="window" lastClr="FFFFFF"/>
            </a:contourClr>
          </a:sp3d>
        </p:spPr>
        <p:txBody>
          <a:bodyPr lIns="91418" tIns="45709" rIns="91418" bIns="45709" anchor="ctr">
            <a:sp3d/>
          </a:bodyPr>
          <a:lstStyle/>
          <a:p>
            <a:pPr>
              <a:lnSpc>
                <a:spcPct val="150000"/>
              </a:lnSpc>
              <a:defRPr/>
            </a:pPr>
            <a:r>
              <a:rPr lang="zh-CN" altLang="en-US" sz="2000" b="1" dirty="0">
                <a:solidFill>
                  <a:srgbClr val="002060"/>
                </a:solidFill>
                <a:latin typeface="微软雅黑" pitchFamily="34" charset="-122"/>
                <a:ea typeface="微软雅黑" pitchFamily="34" charset="-122"/>
                <a:cs typeface="Arial" panose="020B0604020202020204" pitchFamily="34" charset="0"/>
                <a:sym typeface="微软雅黑" panose="020B0503020204020204" pitchFamily="34" charset="-122"/>
              </a:rPr>
              <a:t>① 理解云服务性能优化的现实意义</a:t>
            </a:r>
            <a:endParaRPr lang="en-US" altLang="zh-CN" sz="2000" b="1" dirty="0">
              <a:solidFill>
                <a:srgbClr val="002060"/>
              </a:solidFill>
              <a:latin typeface="微软雅黑" pitchFamily="34" charset="-122"/>
              <a:ea typeface="微软雅黑" pitchFamily="34" charset="-122"/>
              <a:cs typeface="Arial" panose="020B0604020202020204" pitchFamily="34" charset="0"/>
              <a:sym typeface="微软雅黑" panose="020B0503020204020204" pitchFamily="34" charset="-122"/>
            </a:endParaRPr>
          </a:p>
          <a:p>
            <a:pPr>
              <a:lnSpc>
                <a:spcPct val="150000"/>
              </a:lnSpc>
              <a:defRPr/>
            </a:pPr>
            <a:r>
              <a:rPr lang="zh-CN" altLang="en-US" sz="2000" b="1" dirty="0">
                <a:solidFill>
                  <a:srgbClr val="002060"/>
                </a:solidFill>
                <a:latin typeface="微软雅黑" pitchFamily="34" charset="-122"/>
                <a:ea typeface="微软雅黑" pitchFamily="34" charset="-122"/>
                <a:cs typeface="Arial" panose="020B0604020202020204" pitchFamily="34" charset="0"/>
                <a:sym typeface="微软雅黑" panose="020B0503020204020204" pitchFamily="34" charset="-122"/>
              </a:rPr>
              <a:t>② 掌握云服务性能指标的知识框架、   测量方法、分析工具和优化技术</a:t>
            </a:r>
            <a:endParaRPr lang="en-US" altLang="zh-CN" sz="1400" kern="0" dirty="0">
              <a:solidFill>
                <a:prstClr val="black"/>
              </a:solidFill>
              <a:latin typeface="微软雅黑" pitchFamily="34" charset="-122"/>
              <a:ea typeface="微软雅黑" pitchFamily="34" charset="-122"/>
              <a:cs typeface="Arial" panose="020B0604020202020204" pitchFamily="34" charset="0"/>
              <a:sym typeface="Wingdings" panose="05000000000000000000" pitchFamily="2" charset="2"/>
            </a:endParaRPr>
          </a:p>
          <a:p>
            <a:pPr>
              <a:lnSpc>
                <a:spcPct val="150000"/>
              </a:lnSpc>
              <a:defRPr/>
            </a:pPr>
            <a:r>
              <a:rPr lang="zh-CN" altLang="en-US" sz="2000" b="1" dirty="0">
                <a:solidFill>
                  <a:srgbClr val="002060"/>
                </a:solidFill>
                <a:latin typeface="微软雅黑" pitchFamily="34" charset="-122"/>
                <a:ea typeface="微软雅黑" pitchFamily="34" charset="-122"/>
                <a:cs typeface="Arial" panose="020B0604020202020204" pitchFamily="34" charset="0"/>
                <a:sym typeface="微软雅黑" panose="020B0503020204020204" pitchFamily="34" charset="-122"/>
              </a:rPr>
              <a:t>③ 锻炼云服务性能的学术研究能力</a:t>
            </a:r>
            <a:endParaRPr lang="en-US" altLang="zh-CN" sz="2000" b="1" dirty="0">
              <a:solidFill>
                <a:srgbClr val="002060"/>
              </a:solidFill>
              <a:latin typeface="微软雅黑" pitchFamily="34" charset="-122"/>
              <a:ea typeface="微软雅黑" pitchFamily="34" charset="-122"/>
              <a:cs typeface="Arial" panose="020B0604020202020204" pitchFamily="34" charset="0"/>
              <a:sym typeface="微软雅黑" panose="020B0503020204020204" pitchFamily="34" charset="-122"/>
            </a:endParaRPr>
          </a:p>
        </p:txBody>
      </p:sp>
      <p:sp>
        <p:nvSpPr>
          <p:cNvPr id="16" name="矩形 1">
            <a:extLst>
              <a:ext uri="{FF2B5EF4-FFF2-40B4-BE49-F238E27FC236}">
                <a16:creationId xmlns:a16="http://schemas.microsoft.com/office/drawing/2014/main" id="{A465C17B-6F2F-44E4-9F69-CAE6EBFCDB36}"/>
              </a:ext>
            </a:extLst>
          </p:cNvPr>
          <p:cNvSpPr>
            <a:spLocks noChangeArrowheads="1"/>
          </p:cNvSpPr>
          <p:nvPr/>
        </p:nvSpPr>
        <p:spPr bwMode="auto">
          <a:xfrm>
            <a:off x="3303588" y="1360488"/>
            <a:ext cx="2397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solidFill>
                  <a:srgbClr val="002060"/>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帮助学院的本科生</a:t>
            </a:r>
            <a:endParaRPr lang="zh-CN" altLang="en-US" sz="2000">
              <a:ea typeface="微软雅黑" panose="020B0503020204020204" pitchFamily="34" charset="-122"/>
              <a:cs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7"/>
          <p:cNvGrpSpPr>
            <a:grpSpLocks/>
          </p:cNvGrpSpPr>
          <p:nvPr/>
        </p:nvGrpSpPr>
        <p:grpSpPr bwMode="auto">
          <a:xfrm>
            <a:off x="0" y="6427788"/>
            <a:ext cx="9144000" cy="457200"/>
            <a:chOff x="0" y="6427599"/>
            <a:chExt cx="9144000" cy="457389"/>
          </a:xfrm>
        </p:grpSpPr>
        <p:pic>
          <p:nvPicPr>
            <p:cNvPr id="9223"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219" name="Picture 4"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2"/>
          <p:cNvSpPr>
            <a:spLocks noGrp="1" noChangeArrowheads="1"/>
          </p:cNvSpPr>
          <p:nvPr>
            <p:ph type="title" idx="4294967295"/>
          </p:nvPr>
        </p:nvSpPr>
        <p:spPr>
          <a:xfrm>
            <a:off x="0" y="0"/>
            <a:ext cx="4000500" cy="714375"/>
          </a:xfrm>
        </p:spPr>
        <p:txBody>
          <a:bodyPr/>
          <a:lstStyle/>
          <a:p>
            <a:pPr algn="l"/>
            <a:r>
              <a:rPr lang="zh-CN" altLang="en-US" sz="4000" dirty="0">
                <a:latin typeface="微软雅黑" panose="020B0503020204020204" pitchFamily="34" charset="-122"/>
                <a:ea typeface="微软雅黑" panose="020B0503020204020204" pitchFamily="34" charset="-122"/>
              </a:rPr>
              <a:t>学历与工作经历</a:t>
            </a:r>
          </a:p>
        </p:txBody>
      </p:sp>
      <p:sp>
        <p:nvSpPr>
          <p:cNvPr id="11268" name="Rectangle 3"/>
          <p:cNvSpPr>
            <a:spLocks noGrp="1" noChangeArrowheads="1"/>
          </p:cNvSpPr>
          <p:nvPr>
            <p:ph idx="4294967295"/>
          </p:nvPr>
        </p:nvSpPr>
        <p:spPr>
          <a:xfrm>
            <a:off x="179512" y="908050"/>
            <a:ext cx="8569077" cy="5256213"/>
          </a:xfrm>
        </p:spPr>
        <p:txBody>
          <a:bodyPr/>
          <a:lstStyle/>
          <a:p>
            <a:pPr>
              <a:lnSpc>
                <a:spcPct val="90000"/>
              </a:lnSpc>
              <a:buFont typeface="Wingdings" panose="05000000000000000000" pitchFamily="2" charset="2"/>
              <a:buChar char="p"/>
              <a:defRPr/>
            </a:pPr>
            <a:r>
              <a:rPr lang="zh-CN" altLang="en-US" sz="2800" b="1" dirty="0">
                <a:solidFill>
                  <a:srgbClr val="462DFD"/>
                </a:solidFill>
                <a:latin typeface="微软雅黑" panose="020B0503020204020204" pitchFamily="34" charset="-122"/>
                <a:ea typeface="微软雅黑" panose="020B0503020204020204" pitchFamily="34" charset="-122"/>
              </a:rPr>
              <a:t>学历</a:t>
            </a:r>
          </a:p>
          <a:p>
            <a:pPr lvl="1">
              <a:lnSpc>
                <a:spcPct val="90000"/>
              </a:lnSpc>
              <a:buFont typeface="Wingdings" panose="05000000000000000000" pitchFamily="2" charset="2"/>
              <a:buChar char="p"/>
              <a:defRPr/>
            </a:pPr>
            <a:r>
              <a:rPr lang="en-US" altLang="zh-CN" sz="2400" dirty="0">
                <a:latin typeface="微软雅黑" panose="020B0503020204020204" pitchFamily="34" charset="-122"/>
                <a:ea typeface="微软雅黑" panose="020B0503020204020204" pitchFamily="34" charset="-122"/>
              </a:rPr>
              <a:t>2001.09-2005.07 </a:t>
            </a:r>
            <a:r>
              <a:rPr lang="zh-CN" altLang="en-US" sz="2400" dirty="0">
                <a:latin typeface="微软雅黑" panose="020B0503020204020204" pitchFamily="34" charset="-122"/>
                <a:ea typeface="微软雅黑" panose="020B0503020204020204" pitchFamily="34" charset="-122"/>
              </a:rPr>
              <a:t>南京大学计算机系，获学士学位</a:t>
            </a:r>
            <a:endParaRPr lang="en-US" altLang="zh-CN" sz="2400" dirty="0">
              <a:latin typeface="微软雅黑" panose="020B0503020204020204" pitchFamily="34" charset="-122"/>
              <a:ea typeface="微软雅黑" panose="020B0503020204020204" pitchFamily="34" charset="-122"/>
            </a:endParaRPr>
          </a:p>
          <a:p>
            <a:pPr lvl="1">
              <a:lnSpc>
                <a:spcPct val="90000"/>
              </a:lnSpc>
              <a:buFont typeface="Wingdings" panose="05000000000000000000" pitchFamily="2" charset="2"/>
              <a:buChar char="p"/>
              <a:defRPr/>
            </a:pPr>
            <a:r>
              <a:rPr lang="en-US" altLang="zh-CN" sz="2400" dirty="0">
                <a:latin typeface="微软雅黑" panose="020B0503020204020204" pitchFamily="34" charset="-122"/>
                <a:ea typeface="微软雅黑" panose="020B0503020204020204" pitchFamily="34" charset="-122"/>
              </a:rPr>
              <a:t>2005.09-2008.07 </a:t>
            </a:r>
            <a:r>
              <a:rPr lang="zh-CN" altLang="en-US" sz="2400" dirty="0">
                <a:latin typeface="微软雅黑" panose="020B0503020204020204" pitchFamily="34" charset="-122"/>
                <a:ea typeface="微软雅黑" panose="020B0503020204020204" pitchFamily="34" charset="-122"/>
              </a:rPr>
              <a:t>南京大学计算机系，获硕士学位</a:t>
            </a:r>
          </a:p>
          <a:p>
            <a:pPr lvl="1">
              <a:lnSpc>
                <a:spcPct val="90000"/>
              </a:lnSpc>
              <a:buFont typeface="Wingdings" panose="05000000000000000000" pitchFamily="2" charset="2"/>
              <a:buChar char="p"/>
              <a:defRPr/>
            </a:pPr>
            <a:r>
              <a:rPr lang="en-US" altLang="zh-CN" sz="2400" dirty="0">
                <a:latin typeface="微软雅黑" panose="020B0503020204020204" pitchFamily="34" charset="-122"/>
                <a:ea typeface="微软雅黑" panose="020B0503020204020204" pitchFamily="34" charset="-122"/>
              </a:rPr>
              <a:t>2009.09-2013.07 </a:t>
            </a:r>
            <a:r>
              <a:rPr lang="zh-CN" altLang="en-US" sz="2400" dirty="0">
                <a:latin typeface="微软雅黑" panose="020B0503020204020204" pitchFamily="34" charset="-122"/>
                <a:ea typeface="微软雅黑" panose="020B0503020204020204" pitchFamily="34" charset="-122"/>
              </a:rPr>
              <a:t>北京大学计算机系，获博士学位</a:t>
            </a:r>
            <a:endParaRPr lang="en-US" altLang="zh-CN" sz="2400" dirty="0">
              <a:latin typeface="微软雅黑" panose="020B0503020204020204" pitchFamily="34" charset="-122"/>
              <a:ea typeface="微软雅黑" panose="020B0503020204020204" pitchFamily="34" charset="-122"/>
            </a:endParaRPr>
          </a:p>
          <a:p>
            <a:pPr marL="457200" lvl="1" indent="0">
              <a:lnSpc>
                <a:spcPct val="90000"/>
              </a:lnSpc>
              <a:buFontTx/>
              <a:buNone/>
              <a:defRPr/>
            </a:pPr>
            <a:endParaRPr lang="zh-CN" altLang="en-US" sz="2400" dirty="0">
              <a:latin typeface="微软雅黑" panose="020B0503020204020204" pitchFamily="34" charset="-122"/>
              <a:ea typeface="微软雅黑" panose="020B0503020204020204" pitchFamily="34" charset="-122"/>
            </a:endParaRPr>
          </a:p>
          <a:p>
            <a:pPr>
              <a:lnSpc>
                <a:spcPct val="90000"/>
              </a:lnSpc>
              <a:buFont typeface="Wingdings" panose="05000000000000000000" pitchFamily="2" charset="2"/>
              <a:buChar char="p"/>
              <a:defRPr/>
            </a:pPr>
            <a:r>
              <a:rPr lang="zh-CN" altLang="en-US" sz="2800" b="1" dirty="0">
                <a:solidFill>
                  <a:srgbClr val="462DFD"/>
                </a:solidFill>
                <a:latin typeface="微软雅黑" panose="020B0503020204020204" pitchFamily="34" charset="-122"/>
                <a:ea typeface="微软雅黑" panose="020B0503020204020204" pitchFamily="34" charset="-122"/>
              </a:rPr>
              <a:t>工作经历</a:t>
            </a:r>
          </a:p>
          <a:p>
            <a:pPr lvl="1">
              <a:lnSpc>
                <a:spcPct val="90000"/>
              </a:lnSpc>
              <a:buFont typeface="Wingdings" panose="05000000000000000000" pitchFamily="2" charset="2"/>
              <a:buChar char="p"/>
              <a:defRPr/>
            </a:pPr>
            <a:r>
              <a:rPr lang="en-US" altLang="zh-CN" sz="2400" dirty="0">
                <a:latin typeface="微软雅黑" panose="020B0503020204020204" pitchFamily="34" charset="-122"/>
                <a:ea typeface="微软雅黑" panose="020B0503020204020204" pitchFamily="34" charset="-122"/>
              </a:rPr>
              <a:t>2007.05-2007.10 </a:t>
            </a:r>
            <a:r>
              <a:rPr lang="zh-CN" altLang="en-US" sz="2400" dirty="0">
                <a:latin typeface="微软雅黑" panose="020B0503020204020204" pitchFamily="34" charset="-122"/>
                <a:ea typeface="微软雅黑" panose="020B0503020204020204" pitchFamily="34" charset="-122"/>
              </a:rPr>
              <a:t>香港理工大学，访问学者</a:t>
            </a:r>
            <a:endParaRPr lang="zh-CN" altLang="ja-JP" sz="2400" dirty="0">
              <a:latin typeface="微软雅黑" panose="020B0503020204020204" pitchFamily="34" charset="-122"/>
              <a:ea typeface="微软雅黑" panose="020B0503020204020204" pitchFamily="34" charset="-122"/>
            </a:endParaRPr>
          </a:p>
          <a:p>
            <a:pPr lvl="1">
              <a:lnSpc>
                <a:spcPct val="90000"/>
              </a:lnSpc>
              <a:buFont typeface="Wingdings" panose="05000000000000000000" pitchFamily="2" charset="2"/>
              <a:buChar char="p"/>
              <a:defRPr/>
            </a:pPr>
            <a:r>
              <a:rPr lang="en-US" altLang="zh-CN" sz="2400" dirty="0">
                <a:latin typeface="微软雅黑" panose="020B0503020204020204" pitchFamily="34" charset="-122"/>
                <a:ea typeface="微软雅黑" panose="020B0503020204020204" pitchFamily="34" charset="-122"/>
              </a:rPr>
              <a:t>2008.06-2009.04 Marvell</a:t>
            </a:r>
            <a:r>
              <a:rPr lang="zh-CN" altLang="en-US" sz="2400" dirty="0">
                <a:latin typeface="微软雅黑" panose="020B0503020204020204" pitchFamily="34" charset="-122"/>
                <a:ea typeface="微软雅黑" panose="020B0503020204020204" pitchFamily="34" charset="-122"/>
              </a:rPr>
              <a:t>微电子，软件工程师</a:t>
            </a:r>
            <a:endParaRPr lang="en-US" altLang="zh-CN" sz="2400" dirty="0">
              <a:latin typeface="微软雅黑" panose="020B0503020204020204" pitchFamily="34" charset="-122"/>
              <a:ea typeface="微软雅黑" panose="020B0503020204020204" pitchFamily="34" charset="-122"/>
            </a:endParaRPr>
          </a:p>
          <a:p>
            <a:pPr lvl="1">
              <a:lnSpc>
                <a:spcPct val="90000"/>
              </a:lnSpc>
              <a:buFont typeface="Wingdings" panose="05000000000000000000" pitchFamily="2" charset="2"/>
              <a:buChar char="p"/>
              <a:defRPr/>
            </a:pPr>
            <a:r>
              <a:rPr lang="en-US" altLang="zh-CN" sz="2400" dirty="0">
                <a:latin typeface="微软雅黑" panose="020B0503020204020204" pitchFamily="34" charset="-122"/>
                <a:ea typeface="微软雅黑" panose="020B0503020204020204" pitchFamily="34" charset="-122"/>
              </a:rPr>
              <a:t>2010.06-2010.08</a:t>
            </a:r>
            <a:r>
              <a:rPr lang="zh-CN" altLang="en-US" sz="2400" dirty="0">
                <a:latin typeface="微软雅黑" panose="020B0503020204020204" pitchFamily="34" charset="-122"/>
                <a:ea typeface="微软雅黑" panose="020B0503020204020204" pitchFamily="34" charset="-122"/>
              </a:rPr>
              <a:t> 腾讯研究院，研究实习生</a:t>
            </a:r>
            <a:endParaRPr lang="en-US" altLang="zh-CN" sz="2400" dirty="0">
              <a:latin typeface="微软雅黑" panose="020B0503020204020204" pitchFamily="34" charset="-122"/>
              <a:ea typeface="微软雅黑" panose="020B0503020204020204" pitchFamily="34" charset="-122"/>
            </a:endParaRPr>
          </a:p>
          <a:p>
            <a:pPr lvl="1">
              <a:lnSpc>
                <a:spcPct val="90000"/>
              </a:lnSpc>
              <a:buFont typeface="Wingdings" panose="05000000000000000000" pitchFamily="2" charset="2"/>
              <a:buChar char="p"/>
              <a:defRPr/>
            </a:pPr>
            <a:r>
              <a:rPr lang="en-US" altLang="zh-CN" sz="2400" dirty="0">
                <a:latin typeface="微软雅黑" panose="020B0503020204020204" pitchFamily="34" charset="-122"/>
                <a:ea typeface="微软雅黑" panose="020B0503020204020204" pitchFamily="34" charset="-122"/>
              </a:rPr>
              <a:t>2011.09-2012.09 </a:t>
            </a:r>
            <a:r>
              <a:rPr lang="zh-CN" altLang="en-US" sz="2400" dirty="0">
                <a:latin typeface="微软雅黑" panose="020B0503020204020204" pitchFamily="34" charset="-122"/>
                <a:ea typeface="微软雅黑" panose="020B0503020204020204" pitchFamily="34" charset="-122"/>
              </a:rPr>
              <a:t>美国明尼苏达大学，访问学者</a:t>
            </a:r>
            <a:endParaRPr lang="en-US" altLang="zh-CN" sz="2400" dirty="0">
              <a:latin typeface="微软雅黑" panose="020B0503020204020204" pitchFamily="34" charset="-122"/>
              <a:ea typeface="微软雅黑" panose="020B0503020204020204" pitchFamily="34" charset="-122"/>
            </a:endParaRPr>
          </a:p>
          <a:p>
            <a:pPr lvl="1">
              <a:lnSpc>
                <a:spcPct val="90000"/>
              </a:lnSpc>
              <a:buFont typeface="Wingdings" panose="05000000000000000000" pitchFamily="2" charset="2"/>
              <a:buChar char="p"/>
              <a:defRPr/>
            </a:pPr>
            <a:r>
              <a:rPr lang="en-US" altLang="zh-CN" sz="2400" b="1" dirty="0">
                <a:latin typeface="微软雅黑" panose="020B0503020204020204" pitchFamily="34" charset="-122"/>
                <a:ea typeface="微软雅黑" panose="020B0503020204020204" pitchFamily="34" charset="-122"/>
              </a:rPr>
              <a:t>2013.07-2015.10</a:t>
            </a:r>
            <a:r>
              <a:rPr lang="zh-CN" altLang="en-US" sz="2400" b="1" dirty="0">
                <a:latin typeface="微软雅黑" panose="020B0503020204020204" pitchFamily="34" charset="-122"/>
                <a:ea typeface="微软雅黑" panose="020B0503020204020204" pitchFamily="34" charset="-122"/>
              </a:rPr>
              <a:t> 清华大学软件学院，博士后</a:t>
            </a:r>
            <a:endParaRPr lang="en-US" altLang="zh-CN" sz="2400" b="1" dirty="0">
              <a:latin typeface="微软雅黑" panose="020B0503020204020204" pitchFamily="34" charset="-122"/>
              <a:ea typeface="微软雅黑" panose="020B0503020204020204" pitchFamily="34" charset="-122"/>
            </a:endParaRPr>
          </a:p>
          <a:p>
            <a:pPr lvl="1">
              <a:lnSpc>
                <a:spcPct val="90000"/>
              </a:lnSpc>
              <a:buFont typeface="Wingdings" panose="05000000000000000000" pitchFamily="2" charset="2"/>
              <a:buChar char="p"/>
              <a:defRPr/>
            </a:pPr>
            <a:r>
              <a:rPr lang="en-US" altLang="zh-CN" sz="2400" b="1" dirty="0">
                <a:latin typeface="微软雅黑" panose="020B0503020204020204" pitchFamily="34" charset="-122"/>
                <a:ea typeface="微软雅黑" panose="020B0503020204020204" pitchFamily="34" charset="-122"/>
              </a:rPr>
              <a:t>2015.11-2018.11 </a:t>
            </a:r>
            <a:r>
              <a:rPr lang="zh-CN" altLang="en-US" sz="2400" b="1" dirty="0">
                <a:latin typeface="微软雅黑" panose="020B0503020204020204" pitchFamily="34" charset="-122"/>
                <a:ea typeface="微软雅黑" panose="020B0503020204020204" pitchFamily="34" charset="-122"/>
              </a:rPr>
              <a:t>清华大学软件学院，助理教授、博导</a:t>
            </a:r>
            <a:endParaRPr lang="en-US" altLang="zh-CN" sz="2400" b="1" dirty="0">
              <a:latin typeface="微软雅黑" panose="020B0503020204020204" pitchFamily="34" charset="-122"/>
              <a:ea typeface="微软雅黑" panose="020B0503020204020204" pitchFamily="34" charset="-122"/>
            </a:endParaRPr>
          </a:p>
          <a:p>
            <a:pPr lvl="1">
              <a:lnSpc>
                <a:spcPct val="90000"/>
              </a:lnSpc>
              <a:buFont typeface="Wingdings" panose="05000000000000000000" pitchFamily="2" charset="2"/>
              <a:buChar char="p"/>
              <a:defRPr/>
            </a:pPr>
            <a:r>
              <a:rPr lang="en-US" altLang="zh-CN" sz="2400" b="1" dirty="0">
                <a:latin typeface="微软雅黑" panose="020B0503020204020204" pitchFamily="34" charset="-122"/>
                <a:ea typeface="微软雅黑" panose="020B0503020204020204" pitchFamily="34" charset="-122"/>
              </a:rPr>
              <a:t>2018.12</a:t>
            </a:r>
            <a:r>
              <a:rPr lang="zh-CN" altLang="en-US" sz="2400" b="1" dirty="0">
                <a:latin typeface="微软雅黑" panose="020B0503020204020204" pitchFamily="34" charset="-122"/>
                <a:ea typeface="微软雅黑" panose="020B0503020204020204" pitchFamily="34" charset="-122"/>
              </a:rPr>
              <a:t>至今，清华大学软件学院，副教授、博导</a:t>
            </a:r>
            <a:endParaRPr lang="zh-CN" altLang="ja-JP" sz="2400" b="1" dirty="0">
              <a:latin typeface="微软雅黑" panose="020B0503020204020204" pitchFamily="34" charset="-122"/>
              <a:ea typeface="微软雅黑" panose="020B0503020204020204" pitchFamily="34" charset="-122"/>
            </a:endParaRPr>
          </a:p>
        </p:txBody>
      </p:sp>
      <p:sp>
        <p:nvSpPr>
          <p:cNvPr id="922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DA44BED-B0EE-40E3-AC72-00DF952B4EA5}" type="slidenum">
              <a:rPr lang="en-US" altLang="zh-CN" sz="2400" smtClean="0"/>
              <a:pPr>
                <a:spcBef>
                  <a:spcPct val="0"/>
                </a:spcBef>
                <a:buFontTx/>
                <a:buNone/>
              </a:pPr>
              <a:t>7</a:t>
            </a:fld>
            <a:endParaRPr lang="en-US" altLang="zh-CN" sz="2400"/>
          </a:p>
        </p:txBody>
      </p:sp>
      <p:pic>
        <p:nvPicPr>
          <p:cNvPr id="20482" name="Picture 2">
            <a:extLst>
              <a:ext uri="{FF2B5EF4-FFF2-40B4-BE49-F238E27FC236}">
                <a16:creationId xmlns:a16="http://schemas.microsoft.com/office/drawing/2014/main" id="{A6A8C808-BE62-4CA2-A1D1-452029FF954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24328" y="2636912"/>
            <a:ext cx="1455816" cy="19168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9"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2"/>
          <p:cNvSpPr>
            <a:spLocks noGrp="1" noChangeArrowheads="1"/>
          </p:cNvSpPr>
          <p:nvPr>
            <p:ph type="title" idx="4294967295"/>
          </p:nvPr>
        </p:nvSpPr>
        <p:spPr>
          <a:xfrm>
            <a:off x="0" y="0"/>
            <a:ext cx="3929063" cy="785813"/>
          </a:xfrm>
        </p:spPr>
        <p:txBody>
          <a:bodyPr/>
          <a:lstStyle/>
          <a:p>
            <a:pPr algn="l"/>
            <a:r>
              <a:rPr lang="zh-CN" altLang="en-US" sz="4000" dirty="0">
                <a:latin typeface="微软雅黑" panose="020B0503020204020204" pitchFamily="34" charset="-122"/>
                <a:ea typeface="微软雅黑" panose="020B0503020204020204" pitchFamily="34" charset="-122"/>
              </a:rPr>
              <a:t>科研项目</a:t>
            </a:r>
          </a:p>
        </p:txBody>
      </p:sp>
      <p:sp>
        <p:nvSpPr>
          <p:cNvPr id="11268" name="Rectangle 3"/>
          <p:cNvSpPr>
            <a:spLocks noGrp="1" noChangeArrowheads="1"/>
          </p:cNvSpPr>
          <p:nvPr>
            <p:ph idx="4294967295"/>
          </p:nvPr>
        </p:nvSpPr>
        <p:spPr>
          <a:xfrm>
            <a:off x="107951" y="873224"/>
            <a:ext cx="8712522" cy="4572000"/>
          </a:xfrm>
        </p:spPr>
        <p:txBody>
          <a:bodyPr/>
          <a:lstStyle/>
          <a:p>
            <a:pPr>
              <a:buFont typeface="Wingdings" panose="05000000000000000000" pitchFamily="2" charset="2"/>
              <a:buChar char="p"/>
            </a:pPr>
            <a:r>
              <a:rPr lang="zh-CN" altLang="en-US" sz="2400" b="1" dirty="0">
                <a:solidFill>
                  <a:srgbClr val="462DFD"/>
                </a:solidFill>
                <a:latin typeface="微软雅黑" panose="020B0503020204020204" pitchFamily="34" charset="-122"/>
                <a:ea typeface="微软雅黑" panose="020B0503020204020204" pitchFamily="34" charset="-122"/>
              </a:rPr>
              <a:t>主持的科研项目（</a:t>
            </a:r>
            <a:r>
              <a:rPr lang="en-US" altLang="zh-CN" sz="2400" b="1" dirty="0">
                <a:solidFill>
                  <a:srgbClr val="462DFD"/>
                </a:solidFill>
                <a:latin typeface="微软雅黑" panose="020B0503020204020204" pitchFamily="34" charset="-122"/>
                <a:ea typeface="微软雅黑" panose="020B0503020204020204" pitchFamily="34" charset="-122"/>
              </a:rPr>
              <a:t>5</a:t>
            </a:r>
            <a:r>
              <a:rPr lang="zh-CN" altLang="en-US" sz="2400" b="1" dirty="0">
                <a:solidFill>
                  <a:srgbClr val="462DFD"/>
                </a:solidFill>
                <a:latin typeface="微软雅黑" panose="020B0503020204020204" pitchFamily="34" charset="-122"/>
                <a:ea typeface="微软雅黑" panose="020B0503020204020204" pitchFamily="34" charset="-122"/>
              </a:rPr>
              <a:t>项）</a:t>
            </a:r>
            <a:endParaRPr lang="zh-CN" altLang="en-US" sz="18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国家自然科学基金优青项目，“</a:t>
            </a:r>
            <a:r>
              <a:rPr lang="zh-CN" altLang="en-US" sz="1600" dirty="0">
                <a:solidFill>
                  <a:srgbClr val="C00000"/>
                </a:solidFill>
                <a:latin typeface="微软雅黑" panose="020B0503020204020204" pitchFamily="34" charset="-122"/>
                <a:ea typeface="微软雅黑" panose="020B0503020204020204" pitchFamily="34" charset="-122"/>
              </a:rPr>
              <a:t>云计算内容分发</a:t>
            </a:r>
            <a:r>
              <a:rPr lang="zh-CN" altLang="en-US" sz="1600" dirty="0">
                <a:latin typeface="微软雅黑" panose="020B0503020204020204" pitchFamily="34" charset="-122"/>
                <a:ea typeface="微软雅黑" panose="020B0503020204020204" pitchFamily="34" charset="-122"/>
              </a:rPr>
              <a:t>的基础结构与关键技术”，</a:t>
            </a:r>
            <a:r>
              <a:rPr lang="en-US" altLang="zh-CN" sz="1600" dirty="0">
                <a:latin typeface="微软雅黑" panose="020B0503020204020204" pitchFamily="34" charset="-122"/>
                <a:ea typeface="微软雅黑" panose="020B0503020204020204" pitchFamily="34" charset="-122"/>
              </a:rPr>
              <a:t>130</a:t>
            </a:r>
            <a:r>
              <a:rPr lang="zh-CN" altLang="en-US" sz="1600" dirty="0">
                <a:latin typeface="微软雅黑" panose="020B0503020204020204" pitchFamily="34" charset="-122"/>
                <a:ea typeface="微软雅黑" panose="020B0503020204020204" pitchFamily="34" charset="-122"/>
              </a:rPr>
              <a:t>万元，</a:t>
            </a:r>
            <a:r>
              <a:rPr lang="en-US" altLang="zh-CN" sz="1600" dirty="0">
                <a:latin typeface="微软雅黑" panose="020B0503020204020204" pitchFamily="34" charset="-122"/>
                <a:ea typeface="微软雅黑" panose="020B0503020204020204" pitchFamily="34" charset="-122"/>
              </a:rPr>
              <a:t>2019</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月至</a:t>
            </a:r>
            <a:r>
              <a:rPr lang="en-US" altLang="zh-CN" sz="1600" dirty="0">
                <a:latin typeface="微软雅黑" panose="020B0503020204020204" pitchFamily="34" charset="-122"/>
                <a:ea typeface="微软雅黑" panose="020B0503020204020204" pitchFamily="34" charset="-122"/>
              </a:rPr>
              <a:t>2021</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12</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 </a:t>
            </a:r>
          </a:p>
          <a:p>
            <a:pPr lvl="1">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国家自然科学基金面上项目，“无场景预设的</a:t>
            </a:r>
            <a:r>
              <a:rPr lang="zh-CN" altLang="en-US" sz="1600" dirty="0">
                <a:solidFill>
                  <a:srgbClr val="C00000"/>
                </a:solidFill>
                <a:latin typeface="微软雅黑" panose="020B0503020204020204" pitchFamily="34" charset="-122"/>
                <a:ea typeface="微软雅黑" panose="020B0503020204020204" pitchFamily="34" charset="-122"/>
              </a:rPr>
              <a:t>云存储</a:t>
            </a:r>
            <a:r>
              <a:rPr lang="zh-CN" altLang="en-US" sz="1600" dirty="0">
                <a:latin typeface="微软雅黑" panose="020B0503020204020204" pitchFamily="34" charset="-122"/>
                <a:ea typeface="微软雅黑" panose="020B0503020204020204" pitchFamily="34" charset="-122"/>
              </a:rPr>
              <a:t>关键技术研究”，</a:t>
            </a:r>
            <a:r>
              <a:rPr lang="en-US" altLang="zh-CN" sz="1600" dirty="0">
                <a:latin typeface="微软雅黑" panose="020B0503020204020204" pitchFamily="34" charset="-122"/>
                <a:ea typeface="微软雅黑" panose="020B0503020204020204" pitchFamily="34" charset="-122"/>
              </a:rPr>
              <a:t>90</a:t>
            </a:r>
            <a:r>
              <a:rPr lang="zh-CN" altLang="en-US" sz="1600" dirty="0">
                <a:latin typeface="微软雅黑" panose="020B0503020204020204" pitchFamily="34" charset="-122"/>
                <a:ea typeface="微软雅黑" panose="020B0503020204020204" pitchFamily="34" charset="-122"/>
              </a:rPr>
              <a:t>万元，</a:t>
            </a:r>
            <a:r>
              <a:rPr lang="en-US" altLang="zh-CN" sz="1600" dirty="0">
                <a:latin typeface="微软雅黑" panose="020B0503020204020204" pitchFamily="34" charset="-122"/>
                <a:ea typeface="微软雅黑" panose="020B0503020204020204" pitchFamily="34" charset="-122"/>
              </a:rPr>
              <a:t>2015</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月至</a:t>
            </a:r>
            <a:r>
              <a:rPr lang="en-US" altLang="zh-CN" sz="1600" dirty="0">
                <a:latin typeface="微软雅黑" panose="020B0503020204020204" pitchFamily="34" charset="-122"/>
                <a:ea typeface="微软雅黑" panose="020B0503020204020204" pitchFamily="34" charset="-122"/>
              </a:rPr>
              <a:t>2018</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12</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 </a:t>
            </a:r>
          </a:p>
          <a:p>
            <a:pPr lvl="1">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国家信息科学技术研究中心青年基金项目，“</a:t>
            </a:r>
            <a:r>
              <a:rPr lang="zh-CN" altLang="en-US" sz="1600" dirty="0">
                <a:solidFill>
                  <a:srgbClr val="C00000"/>
                </a:solidFill>
                <a:latin typeface="微软雅黑" panose="020B0503020204020204" pitchFamily="34" charset="-122"/>
                <a:ea typeface="微软雅黑" panose="020B0503020204020204" pitchFamily="34" charset="-122"/>
              </a:rPr>
              <a:t>移动模拟器</a:t>
            </a:r>
            <a:r>
              <a:rPr lang="zh-CN" altLang="en-US" sz="1600" dirty="0">
                <a:latin typeface="微软雅黑" panose="020B0503020204020204" pitchFamily="34" charset="-122"/>
                <a:ea typeface="微软雅黑" panose="020B0503020204020204" pitchFamily="34" charset="-122"/>
              </a:rPr>
              <a:t>的创新设计、规模部署和现实应用”，</a:t>
            </a:r>
            <a:r>
              <a:rPr lang="en-US" altLang="zh-CN" sz="1600" dirty="0">
                <a:latin typeface="微软雅黑" panose="020B0503020204020204" pitchFamily="34" charset="-122"/>
                <a:ea typeface="微软雅黑" panose="020B0503020204020204" pitchFamily="34" charset="-122"/>
              </a:rPr>
              <a:t>50</a:t>
            </a:r>
            <a:r>
              <a:rPr lang="zh-CN" altLang="en-US" sz="1600" dirty="0">
                <a:latin typeface="微软雅黑" panose="020B0503020204020204" pitchFamily="34" charset="-122"/>
                <a:ea typeface="微软雅黑" panose="020B0503020204020204" pitchFamily="34" charset="-122"/>
              </a:rPr>
              <a:t>万元，</a:t>
            </a:r>
            <a:r>
              <a:rPr lang="en-US" altLang="zh-CN" sz="1600" dirty="0">
                <a:latin typeface="微软雅黑" panose="020B0503020204020204" pitchFamily="34" charset="-122"/>
                <a:ea typeface="微软雅黑" panose="020B0503020204020204" pitchFamily="34" charset="-122"/>
              </a:rPr>
              <a:t>2019</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月至</a:t>
            </a:r>
            <a:r>
              <a:rPr lang="en-US" altLang="zh-CN" sz="1600" dirty="0">
                <a:latin typeface="微软雅黑" panose="020B0503020204020204" pitchFamily="34" charset="-122"/>
                <a:ea typeface="微软雅黑" panose="020B0503020204020204" pitchFamily="34" charset="-122"/>
              </a:rPr>
              <a:t>2020</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12</a:t>
            </a:r>
            <a:r>
              <a:rPr lang="zh-CN" altLang="en-US" sz="1600" dirty="0">
                <a:latin typeface="微软雅黑" panose="020B0503020204020204" pitchFamily="34" charset="-122"/>
                <a:ea typeface="微软雅黑" panose="020B0503020204020204" pitchFamily="34" charset="-122"/>
              </a:rPr>
              <a:t>月。</a:t>
            </a:r>
            <a:endParaRPr lang="en-US" altLang="zh-CN" sz="16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CCF-</a:t>
            </a:r>
            <a:r>
              <a:rPr lang="zh-CN" altLang="en-US" sz="1600" dirty="0">
                <a:latin typeface="微软雅黑" panose="020B0503020204020204" pitchFamily="34" charset="-122"/>
                <a:ea typeface="微软雅黑" panose="020B0503020204020204" pitchFamily="34" charset="-122"/>
              </a:rPr>
              <a:t>腾讯犀牛鸟科研基金项目，“集约型网盘</a:t>
            </a:r>
            <a:r>
              <a:rPr lang="zh-CN" altLang="en-US" sz="1600" dirty="0">
                <a:solidFill>
                  <a:srgbClr val="C00000"/>
                </a:solidFill>
                <a:latin typeface="微软雅黑" panose="020B0503020204020204" pitchFamily="34" charset="-122"/>
                <a:ea typeface="微软雅黑" panose="020B0503020204020204" pitchFamily="34" charset="-122"/>
              </a:rPr>
              <a:t>云存储</a:t>
            </a:r>
            <a:r>
              <a:rPr lang="zh-CN" altLang="en-US" sz="1600" dirty="0">
                <a:latin typeface="微软雅黑" panose="020B0503020204020204" pitchFamily="34" charset="-122"/>
                <a:ea typeface="微软雅黑" panose="020B0503020204020204" pitchFamily="34" charset="-122"/>
              </a:rPr>
              <a:t>服务的关键技术研究”，</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万元，</a:t>
            </a:r>
            <a:r>
              <a:rPr lang="en-US" altLang="zh-CN" sz="1600" dirty="0">
                <a:latin typeface="微软雅黑" panose="020B0503020204020204" pitchFamily="34" charset="-122"/>
                <a:ea typeface="微软雅黑" panose="020B0503020204020204" pitchFamily="34" charset="-122"/>
              </a:rPr>
              <a:t>2016</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月至</a:t>
            </a:r>
            <a:r>
              <a:rPr lang="en-US" altLang="zh-CN" sz="1600" dirty="0">
                <a:latin typeface="微软雅黑" panose="020B0503020204020204" pitchFamily="34" charset="-122"/>
                <a:ea typeface="微软雅黑" panose="020B0503020204020204" pitchFamily="34" charset="-122"/>
              </a:rPr>
              <a:t>2017</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月。</a:t>
            </a:r>
            <a:endParaRPr lang="en-US" altLang="zh-CN" sz="16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p"/>
            </a:pPr>
            <a:r>
              <a:rPr lang="en-US" altLang="zh-CN" sz="1600" dirty="0">
                <a:latin typeface="微软雅黑" panose="020B0503020204020204" pitchFamily="34" charset="-122"/>
                <a:ea typeface="微软雅黑" panose="020B0503020204020204" pitchFamily="34" charset="-122"/>
              </a:rPr>
              <a:t>CCF-</a:t>
            </a:r>
            <a:r>
              <a:rPr lang="zh-CN" altLang="en-US" sz="1600" dirty="0">
                <a:latin typeface="微软雅黑" panose="020B0503020204020204" pitchFamily="34" charset="-122"/>
                <a:ea typeface="微软雅黑" panose="020B0503020204020204" pitchFamily="34" charset="-122"/>
              </a:rPr>
              <a:t>腾讯犀牛鸟创意基金项目，“</a:t>
            </a:r>
            <a:r>
              <a:rPr lang="zh-CN" altLang="en-US" sz="1600" dirty="0">
                <a:solidFill>
                  <a:srgbClr val="C00000"/>
                </a:solidFill>
                <a:latin typeface="微软雅黑" panose="020B0503020204020204" pitchFamily="34" charset="-122"/>
                <a:ea typeface="微软雅黑" panose="020B0503020204020204" pitchFamily="34" charset="-122"/>
              </a:rPr>
              <a:t>互联网</a:t>
            </a:r>
            <a:r>
              <a:rPr lang="zh-CN" altLang="en-US" sz="1600" dirty="0">
                <a:latin typeface="微软雅黑" panose="020B0503020204020204" pitchFamily="34" charset="-122"/>
                <a:ea typeface="微软雅黑" panose="020B0503020204020204" pitchFamily="34" charset="-122"/>
              </a:rPr>
              <a:t>离线下载的瓶颈诊断与克服”，</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万元，</a:t>
            </a:r>
            <a:r>
              <a:rPr lang="en-US" altLang="zh-CN" sz="1600" dirty="0">
                <a:latin typeface="微软雅黑" panose="020B0503020204020204" pitchFamily="34" charset="-122"/>
                <a:ea typeface="微软雅黑" panose="020B0503020204020204" pitchFamily="34" charset="-122"/>
              </a:rPr>
              <a:t>2015</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月至</a:t>
            </a:r>
            <a:r>
              <a:rPr lang="en-US" altLang="zh-CN" sz="1600" dirty="0">
                <a:latin typeface="微软雅黑" panose="020B0503020204020204" pitchFamily="34" charset="-122"/>
                <a:ea typeface="微软雅黑" panose="020B0503020204020204" pitchFamily="34" charset="-122"/>
              </a:rPr>
              <a:t>2016</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月。</a:t>
            </a:r>
            <a:endParaRPr lang="en-US" altLang="zh-CN" sz="16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p"/>
            </a:pPr>
            <a:endParaRPr lang="en-US" altLang="zh-CN" sz="1600" dirty="0">
              <a:latin typeface="微软雅黑" panose="020B0503020204020204" pitchFamily="34" charset="-122"/>
              <a:ea typeface="微软雅黑" panose="020B0503020204020204" pitchFamily="34" charset="-122"/>
            </a:endParaRPr>
          </a:p>
          <a:p>
            <a:pPr>
              <a:buFont typeface="Wingdings" panose="05000000000000000000" pitchFamily="2" charset="2"/>
              <a:buChar char="p"/>
            </a:pPr>
            <a:r>
              <a:rPr lang="zh-CN" altLang="en-US" sz="2400" b="1" dirty="0">
                <a:solidFill>
                  <a:srgbClr val="462DFD"/>
                </a:solidFill>
                <a:latin typeface="微软雅黑" panose="020B0503020204020204" pitchFamily="34" charset="-122"/>
                <a:ea typeface="微软雅黑" panose="020B0503020204020204" pitchFamily="34" charset="-122"/>
              </a:rPr>
              <a:t>参与的科研项目（</a:t>
            </a:r>
            <a:r>
              <a:rPr lang="en-US" altLang="zh-CN" sz="2400" b="1" dirty="0">
                <a:solidFill>
                  <a:srgbClr val="462DFD"/>
                </a:solidFill>
                <a:latin typeface="微软雅黑" panose="020B0503020204020204" pitchFamily="34" charset="-122"/>
                <a:ea typeface="微软雅黑" panose="020B0503020204020204" pitchFamily="34" charset="-122"/>
              </a:rPr>
              <a:t>3</a:t>
            </a:r>
            <a:r>
              <a:rPr lang="zh-CN" altLang="en-US" sz="2400" b="1" dirty="0">
                <a:solidFill>
                  <a:srgbClr val="462DFD"/>
                </a:solidFill>
                <a:latin typeface="微软雅黑" panose="020B0503020204020204" pitchFamily="34" charset="-122"/>
                <a:ea typeface="微软雅黑" panose="020B0503020204020204" pitchFamily="34" charset="-122"/>
              </a:rPr>
              <a:t>项）</a:t>
            </a:r>
          </a:p>
          <a:p>
            <a:pPr lvl="1">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国家重点研发计划，“基于立体精准画像的</a:t>
            </a:r>
            <a:r>
              <a:rPr lang="en-US" altLang="zh-CN" sz="1600" dirty="0">
                <a:solidFill>
                  <a:srgbClr val="C00000"/>
                </a:solidFill>
                <a:latin typeface="微软雅黑" panose="020B0503020204020204" pitchFamily="34" charset="-122"/>
                <a:ea typeface="微软雅黑" panose="020B0503020204020204" pitchFamily="34" charset="-122"/>
              </a:rPr>
              <a:t>Web</a:t>
            </a:r>
            <a:r>
              <a:rPr lang="zh-CN" altLang="en-US" sz="1600" dirty="0">
                <a:latin typeface="微软雅黑" panose="020B0503020204020204" pitchFamily="34" charset="-122"/>
                <a:ea typeface="微软雅黑" panose="020B0503020204020204" pitchFamily="34" charset="-122"/>
              </a:rPr>
              <a:t>学术分类与推荐系统”，</a:t>
            </a:r>
            <a:r>
              <a:rPr lang="en-US" altLang="zh-CN" sz="1600" dirty="0">
                <a:latin typeface="微软雅黑" panose="020B0503020204020204" pitchFamily="34" charset="-122"/>
                <a:ea typeface="微软雅黑" panose="020B0503020204020204" pitchFamily="34" charset="-122"/>
              </a:rPr>
              <a:t>417</a:t>
            </a:r>
            <a:r>
              <a:rPr lang="zh-CN" altLang="en-US" sz="1600" dirty="0">
                <a:latin typeface="微软雅黑" panose="020B0503020204020204" pitchFamily="34" charset="-122"/>
                <a:ea typeface="微软雅黑" panose="020B0503020204020204" pitchFamily="34" charset="-122"/>
              </a:rPr>
              <a:t>万元，</a:t>
            </a:r>
            <a:r>
              <a:rPr lang="en-US" altLang="zh-CN" sz="1600" dirty="0">
                <a:latin typeface="微软雅黑" panose="020B0503020204020204" pitchFamily="34" charset="-122"/>
                <a:ea typeface="微软雅黑" panose="020B0503020204020204" pitchFamily="34" charset="-122"/>
              </a:rPr>
              <a:t>2018</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月至</a:t>
            </a:r>
            <a:r>
              <a:rPr lang="en-US" altLang="zh-CN" sz="1600" dirty="0">
                <a:latin typeface="微软雅黑" panose="020B0503020204020204" pitchFamily="34" charset="-122"/>
                <a:ea typeface="微软雅黑" panose="020B0503020204020204" pitchFamily="34" charset="-122"/>
              </a:rPr>
              <a:t>2021</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月。</a:t>
            </a:r>
            <a:endParaRPr lang="en-US" altLang="zh-CN" sz="16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国家自然科学基金重点项目，“</a:t>
            </a:r>
            <a:r>
              <a:rPr lang="zh-CN" altLang="en-US" sz="1600" dirty="0">
                <a:solidFill>
                  <a:srgbClr val="C00000"/>
                </a:solidFill>
                <a:latin typeface="微软雅黑" panose="020B0503020204020204" pitchFamily="34" charset="-122"/>
                <a:ea typeface="微软雅黑" panose="020B0503020204020204" pitchFamily="34" charset="-122"/>
              </a:rPr>
              <a:t>密码系统</a:t>
            </a:r>
            <a:r>
              <a:rPr lang="zh-CN" altLang="en-US" sz="1600" dirty="0">
                <a:latin typeface="微软雅黑" panose="020B0503020204020204" pitchFamily="34" charset="-122"/>
                <a:ea typeface="微软雅黑" panose="020B0503020204020204" pitchFamily="34" charset="-122"/>
              </a:rPr>
              <a:t>的信息泄漏分析方法与防护机制研究”，</a:t>
            </a:r>
            <a:r>
              <a:rPr lang="en-US" altLang="zh-CN" sz="1600" dirty="0">
                <a:latin typeface="微软雅黑" panose="020B0503020204020204" pitchFamily="34" charset="-122"/>
                <a:ea typeface="微软雅黑" panose="020B0503020204020204" pitchFamily="34" charset="-122"/>
              </a:rPr>
              <a:t>54</a:t>
            </a:r>
            <a:r>
              <a:rPr lang="zh-CN" altLang="en-US" sz="1600" dirty="0">
                <a:latin typeface="微软雅黑" panose="020B0503020204020204" pitchFamily="34" charset="-122"/>
                <a:ea typeface="微软雅黑" panose="020B0503020204020204" pitchFamily="34" charset="-122"/>
              </a:rPr>
              <a:t>万元，</a:t>
            </a:r>
            <a:r>
              <a:rPr lang="en-US" altLang="zh-CN" sz="1600" dirty="0">
                <a:latin typeface="微软雅黑" panose="020B0503020204020204" pitchFamily="34" charset="-122"/>
                <a:ea typeface="微软雅黑" panose="020B0503020204020204" pitchFamily="34" charset="-122"/>
              </a:rPr>
              <a:t>2017</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月至</a:t>
            </a:r>
            <a:r>
              <a:rPr lang="en-US" altLang="zh-CN" sz="1600" dirty="0">
                <a:latin typeface="微软雅黑" panose="020B0503020204020204" pitchFamily="34" charset="-122"/>
                <a:ea typeface="微软雅黑" panose="020B0503020204020204" pitchFamily="34" charset="-122"/>
              </a:rPr>
              <a:t>2021</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12</a:t>
            </a:r>
            <a:r>
              <a:rPr lang="zh-CN" altLang="en-US" sz="1600" dirty="0">
                <a:latin typeface="微软雅黑" panose="020B0503020204020204" pitchFamily="34" charset="-122"/>
                <a:ea typeface="微软雅黑" panose="020B0503020204020204" pitchFamily="34" charset="-122"/>
              </a:rPr>
              <a:t>月。</a:t>
            </a:r>
            <a:endParaRPr lang="en-US" altLang="zh-CN" sz="16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p"/>
            </a:pPr>
            <a:r>
              <a:rPr lang="zh-CN" altLang="en-US" sz="1600" dirty="0">
                <a:latin typeface="微软雅黑" panose="020B0503020204020204" pitchFamily="34" charset="-122"/>
                <a:ea typeface="微软雅黑" panose="020B0503020204020204" pitchFamily="34" charset="-122"/>
              </a:rPr>
              <a:t>国家</a:t>
            </a:r>
            <a:r>
              <a:rPr lang="en-US" altLang="zh-CN" sz="1600" dirty="0">
                <a:latin typeface="微软雅黑" panose="020B0503020204020204" pitchFamily="34" charset="-122"/>
                <a:ea typeface="微软雅黑" panose="020B0503020204020204" pitchFamily="34" charset="-122"/>
              </a:rPr>
              <a:t>863</a:t>
            </a:r>
            <a:r>
              <a:rPr lang="zh-CN" altLang="en-US" sz="1600" dirty="0">
                <a:latin typeface="微软雅黑" panose="020B0503020204020204" pitchFamily="34" charset="-122"/>
                <a:ea typeface="微软雅黑" panose="020B0503020204020204" pitchFamily="34" charset="-122"/>
              </a:rPr>
              <a:t>计划“中国云”重大专项课题，“</a:t>
            </a:r>
            <a:r>
              <a:rPr lang="zh-CN" altLang="en-US" sz="1600" dirty="0">
                <a:solidFill>
                  <a:srgbClr val="C00000"/>
                </a:solidFill>
                <a:latin typeface="微软雅黑" panose="020B0503020204020204" pitchFamily="34" charset="-122"/>
                <a:ea typeface="微软雅黑" panose="020B0503020204020204" pitchFamily="34" charset="-122"/>
              </a:rPr>
              <a:t>云计算</a:t>
            </a:r>
            <a:r>
              <a:rPr lang="zh-CN" altLang="en-US" sz="1600" dirty="0">
                <a:latin typeface="微软雅黑" panose="020B0503020204020204" pitchFamily="34" charset="-122"/>
                <a:ea typeface="微软雅黑" panose="020B0503020204020204" pitchFamily="34" charset="-122"/>
              </a:rPr>
              <a:t>应用服务开发环境关键技术及平台”，</a:t>
            </a:r>
            <a:r>
              <a:rPr lang="en-US" altLang="zh-CN" sz="1600" dirty="0">
                <a:latin typeface="微软雅黑" panose="020B0503020204020204" pitchFamily="34" charset="-122"/>
                <a:ea typeface="微软雅黑" panose="020B0503020204020204" pitchFamily="34" charset="-122"/>
              </a:rPr>
              <a:t>782</a:t>
            </a:r>
            <a:r>
              <a:rPr lang="zh-CN" altLang="en-US" sz="1600" dirty="0">
                <a:latin typeface="微软雅黑" panose="020B0503020204020204" pitchFamily="34" charset="-122"/>
                <a:ea typeface="微软雅黑" panose="020B0503020204020204" pitchFamily="34" charset="-122"/>
              </a:rPr>
              <a:t>万元，</a:t>
            </a:r>
            <a:r>
              <a:rPr lang="en-US" altLang="zh-CN" sz="1600" dirty="0">
                <a:latin typeface="微软雅黑" panose="020B0503020204020204" pitchFamily="34" charset="-122"/>
                <a:ea typeface="微软雅黑" panose="020B0503020204020204" pitchFamily="34" charset="-122"/>
              </a:rPr>
              <a:t>2015</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月至</a:t>
            </a:r>
            <a:r>
              <a:rPr lang="en-US" altLang="zh-CN" sz="1600" dirty="0">
                <a:latin typeface="微软雅黑" panose="020B0503020204020204" pitchFamily="34" charset="-122"/>
                <a:ea typeface="微软雅黑" panose="020B0503020204020204" pitchFamily="34" charset="-122"/>
              </a:rPr>
              <a:t>2017</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12</a:t>
            </a:r>
            <a:r>
              <a:rPr lang="zh-CN" altLang="en-US" sz="1600" dirty="0">
                <a:latin typeface="微软雅黑" panose="020B0503020204020204" pitchFamily="34" charset="-122"/>
                <a:ea typeface="微软雅黑" panose="020B0503020204020204" pitchFamily="34" charset="-122"/>
              </a:rPr>
              <a:t>月。</a:t>
            </a:r>
            <a:endParaRPr lang="en-US" altLang="zh-CN" sz="1600" dirty="0">
              <a:latin typeface="微软雅黑" panose="020B0503020204020204" pitchFamily="34" charset="-122"/>
              <a:ea typeface="微软雅黑" panose="020B0503020204020204" pitchFamily="34" charset="-122"/>
            </a:endParaRPr>
          </a:p>
        </p:txBody>
      </p:sp>
      <p:grpSp>
        <p:nvGrpSpPr>
          <p:cNvPr id="11269" name="组合 9"/>
          <p:cNvGrpSpPr>
            <a:grpSpLocks/>
          </p:cNvGrpSpPr>
          <p:nvPr/>
        </p:nvGrpSpPr>
        <p:grpSpPr bwMode="auto">
          <a:xfrm>
            <a:off x="0" y="6427788"/>
            <a:ext cx="9144000" cy="457200"/>
            <a:chOff x="0" y="6427599"/>
            <a:chExt cx="9144000" cy="457389"/>
          </a:xfrm>
        </p:grpSpPr>
        <p:pic>
          <p:nvPicPr>
            <p:cNvPr id="11271"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7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632C63E-78BE-4551-9080-FD2B11FB2329}" type="slidenum">
              <a:rPr lang="en-US" altLang="zh-CN" sz="2400" smtClean="0">
                <a:latin typeface="微软雅黑" panose="020B0503020204020204" pitchFamily="34" charset="-122"/>
                <a:ea typeface="微软雅黑" panose="020B0503020204020204" pitchFamily="34" charset="-122"/>
              </a:rPr>
              <a:pPr>
                <a:spcBef>
                  <a:spcPct val="0"/>
                </a:spcBef>
                <a:buFontTx/>
                <a:buNone/>
              </a:pPr>
              <a:t>8</a:t>
            </a:fld>
            <a:endParaRPr lang="en-US" altLang="zh-CN" sz="24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3271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2" name="组合 13"/>
          <p:cNvGrpSpPr>
            <a:grpSpLocks/>
          </p:cNvGrpSpPr>
          <p:nvPr/>
        </p:nvGrpSpPr>
        <p:grpSpPr bwMode="auto">
          <a:xfrm>
            <a:off x="0" y="6427788"/>
            <a:ext cx="9144000" cy="457200"/>
            <a:chOff x="0" y="6427599"/>
            <a:chExt cx="9144000" cy="457389"/>
          </a:xfrm>
        </p:grpSpPr>
        <p:pic>
          <p:nvPicPr>
            <p:cNvPr id="15371" name="Picture 27" descr="body-up.png"/>
            <p:cNvPicPr>
              <a:picLocks noChangeAspect="1"/>
            </p:cNvPicPr>
            <p:nvPr/>
          </p:nvPicPr>
          <p:blipFill>
            <a:blip r:embed="rId3">
              <a:extLst>
                <a:ext uri="{28A0092B-C50C-407E-A947-70E740481C1C}">
                  <a14:useLocalDpi xmlns:a14="http://schemas.microsoft.com/office/drawing/2010/main" val="0"/>
                </a:ext>
              </a:extLst>
            </a:blip>
            <a:srcRect b="13602"/>
            <a:stretch>
              <a:fillRect/>
            </a:stretch>
          </p:blipFill>
          <p:spPr bwMode="auto">
            <a:xfrm>
              <a:off x="0" y="6427599"/>
              <a:ext cx="9144000" cy="45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2" name="Picture 38" descr="https://upload.wikimedia.org/wikipedia/en/6/64/Tsinghua_University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466" y="6453337"/>
              <a:ext cx="1005589" cy="404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363" name="Picture 5" descr="body-u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6988"/>
            <a:ext cx="91440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2"/>
          <p:cNvSpPr>
            <a:spLocks noGrp="1" noChangeArrowheads="1"/>
          </p:cNvSpPr>
          <p:nvPr>
            <p:ph type="title" idx="4294967295"/>
          </p:nvPr>
        </p:nvSpPr>
        <p:spPr>
          <a:xfrm>
            <a:off x="0" y="0"/>
            <a:ext cx="8229600" cy="785813"/>
          </a:xfrm>
        </p:spPr>
        <p:txBody>
          <a:bodyPr/>
          <a:lstStyle/>
          <a:p>
            <a:pPr algn="l"/>
            <a:r>
              <a:rPr lang="zh-CN" altLang="en-US" sz="4000" dirty="0">
                <a:latin typeface="微软雅黑" panose="020B0503020204020204" pitchFamily="34" charset="-122"/>
                <a:ea typeface="微软雅黑" panose="020B0503020204020204" pitchFamily="34" charset="-122"/>
              </a:rPr>
              <a:t>论著发表</a:t>
            </a:r>
          </a:p>
        </p:txBody>
      </p:sp>
      <p:sp>
        <p:nvSpPr>
          <p:cNvPr id="7" name="Rectangle 9"/>
          <p:cNvSpPr txBox="1">
            <a:spLocks noChangeArrowheads="1"/>
          </p:cNvSpPr>
          <p:nvPr/>
        </p:nvSpPr>
        <p:spPr bwMode="auto">
          <a:xfrm>
            <a:off x="107950" y="836613"/>
            <a:ext cx="8136458"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宋体" charset="0"/>
              </a:defRPr>
            </a:lvl1pPr>
            <a:lvl2pPr marL="742950" indent="-285750" algn="l" rtl="0" eaLnBrk="0" fontAlgn="base" hangingPunct="0">
              <a:spcBef>
                <a:spcPct val="20000"/>
              </a:spcBef>
              <a:spcAft>
                <a:spcPct val="0"/>
              </a:spcAft>
              <a:buChar char="–"/>
              <a:defRPr sz="2800">
                <a:solidFill>
                  <a:schemeClr val="tx1"/>
                </a:solidFill>
                <a:latin typeface="+mn-lt"/>
                <a:ea typeface="+mn-ea"/>
                <a:cs typeface="宋体" charset="0"/>
              </a:defRPr>
            </a:lvl2pPr>
            <a:lvl3pPr marL="1143000" indent="-228600" algn="l" rtl="0" eaLnBrk="0" fontAlgn="base" hangingPunct="0">
              <a:spcBef>
                <a:spcPct val="20000"/>
              </a:spcBef>
              <a:spcAft>
                <a:spcPct val="0"/>
              </a:spcAft>
              <a:buChar char="•"/>
              <a:defRPr sz="2400">
                <a:solidFill>
                  <a:schemeClr val="tx1"/>
                </a:solidFill>
                <a:latin typeface="+mn-lt"/>
                <a:ea typeface="+mn-ea"/>
                <a:cs typeface="宋体" charset="0"/>
              </a:defRPr>
            </a:lvl3pPr>
            <a:lvl4pPr marL="1600200" indent="-228600" algn="l" rtl="0" eaLnBrk="0" fontAlgn="base" hangingPunct="0">
              <a:spcBef>
                <a:spcPct val="20000"/>
              </a:spcBef>
              <a:spcAft>
                <a:spcPct val="0"/>
              </a:spcAft>
              <a:buChar char="–"/>
              <a:defRPr sz="2000">
                <a:solidFill>
                  <a:schemeClr val="tx1"/>
                </a:solidFill>
                <a:latin typeface="+mn-lt"/>
                <a:ea typeface="+mn-ea"/>
                <a:cs typeface="宋体" charset="0"/>
              </a:defRPr>
            </a:lvl4pPr>
            <a:lvl5pPr marL="2057400" indent="-228600" algn="l" rtl="0" eaLnBrk="0" fontAlgn="base" hangingPunct="0">
              <a:spcBef>
                <a:spcPct val="20000"/>
              </a:spcBef>
              <a:spcAft>
                <a:spcPct val="0"/>
              </a:spcAft>
              <a:buChar char="»"/>
              <a:defRPr sz="2000">
                <a:solidFill>
                  <a:schemeClr val="tx1"/>
                </a:solidFill>
                <a:latin typeface="+mn-lt"/>
                <a:ea typeface="+mn-ea"/>
                <a:cs typeface="宋体"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p"/>
              <a:defRPr/>
            </a:pPr>
            <a:r>
              <a:rPr lang="zh-CN" altLang="en-US" sz="2400" b="1" kern="0" dirty="0">
                <a:solidFill>
                  <a:srgbClr val="462DFD"/>
                </a:solidFill>
                <a:latin typeface="黑体" panose="02010609060101010101" pitchFamily="49" charset="-122"/>
                <a:ea typeface="黑体" panose="02010609060101010101" pitchFamily="49" charset="-122"/>
              </a:rPr>
              <a:t>出版中文图书</a:t>
            </a:r>
            <a:r>
              <a:rPr lang="en-US" altLang="zh-CN" sz="2400" b="1" kern="0" dirty="0">
                <a:solidFill>
                  <a:srgbClr val="462DFD"/>
                </a:solidFill>
                <a:latin typeface="黑体" panose="02010609060101010101" pitchFamily="49" charset="-122"/>
                <a:ea typeface="黑体" panose="02010609060101010101" pitchFamily="49" charset="-122"/>
              </a:rPr>
              <a:t>1</a:t>
            </a:r>
            <a:r>
              <a:rPr lang="zh-CN" altLang="en-US" sz="2400" b="1" kern="0" dirty="0">
                <a:solidFill>
                  <a:srgbClr val="462DFD"/>
                </a:solidFill>
                <a:latin typeface="黑体" panose="02010609060101010101" pitchFamily="49" charset="-122"/>
                <a:ea typeface="黑体" panose="02010609060101010101" pitchFamily="49" charset="-122"/>
              </a:rPr>
              <a:t>部</a:t>
            </a:r>
            <a:endParaRPr lang="en-US" altLang="zh-CN" sz="2400" b="1" kern="0" dirty="0">
              <a:solidFill>
                <a:srgbClr val="462DFD"/>
              </a:solidFill>
              <a:latin typeface="黑体" panose="02010609060101010101" pitchFamily="49" charset="-122"/>
              <a:ea typeface="黑体" panose="02010609060101010101" pitchFamily="49" charset="-122"/>
            </a:endParaRPr>
          </a:p>
          <a:p>
            <a:pPr lvl="1">
              <a:buFont typeface="Wingdings" panose="05000000000000000000" pitchFamily="2" charset="2"/>
              <a:buChar char="p"/>
              <a:defRPr/>
            </a:pPr>
            <a:r>
              <a:rPr lang="zh-CN" altLang="en-US" sz="2000" kern="0" dirty="0">
                <a:latin typeface="黑体" panose="02010609060101010101" pitchFamily="49" charset="-122"/>
                <a:ea typeface="黑体" panose="02010609060101010101" pitchFamily="49" charset="-122"/>
              </a:rPr>
              <a:t>陈贵海，</a:t>
            </a:r>
            <a:r>
              <a:rPr lang="zh-CN" altLang="en-US" sz="2000" b="1" kern="0" dirty="0">
                <a:latin typeface="黑体" panose="02010609060101010101" pitchFamily="49" charset="-122"/>
                <a:ea typeface="黑体" panose="02010609060101010101" pitchFamily="49" charset="-122"/>
              </a:rPr>
              <a:t>李振华</a:t>
            </a:r>
            <a:r>
              <a:rPr lang="zh-CN" altLang="en-US" sz="2000" kern="0" dirty="0">
                <a:latin typeface="黑体" panose="02010609060101010101" pitchFamily="49" charset="-122"/>
                <a:ea typeface="黑体" panose="02010609060101010101" pitchFamily="49" charset="-122"/>
              </a:rPr>
              <a:t>，</a:t>
            </a:r>
            <a:r>
              <a:rPr lang="zh-CN" altLang="ja-JP" sz="2000" kern="0" dirty="0">
                <a:latin typeface="黑体" panose="02010609060101010101" pitchFamily="49" charset="-122"/>
                <a:ea typeface="黑体" panose="02010609060101010101" pitchFamily="49" charset="-122"/>
              </a:rPr>
              <a:t>《</a:t>
            </a:r>
            <a:r>
              <a:rPr lang="zh-CN" altLang="en-US" sz="2000" b="1" kern="0" dirty="0">
                <a:latin typeface="黑体" panose="02010609060101010101" pitchFamily="49" charset="-122"/>
                <a:ea typeface="黑体" panose="02010609060101010101" pitchFamily="49" charset="-122"/>
              </a:rPr>
              <a:t>对等网络：结构、应用与设计</a:t>
            </a:r>
            <a:r>
              <a:rPr lang="zh-CN" altLang="ja-JP"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，清华大学出版社，</a:t>
            </a:r>
            <a:r>
              <a:rPr lang="en-US" altLang="zh-CN" sz="2000" kern="0" dirty="0">
                <a:latin typeface="黑体" panose="02010609060101010101" pitchFamily="49" charset="-122"/>
                <a:ea typeface="黑体" panose="02010609060101010101" pitchFamily="49" charset="-122"/>
              </a:rPr>
              <a:t>2007</a:t>
            </a:r>
            <a:r>
              <a:rPr lang="zh-CN" altLang="en-US" sz="2000" kern="0" dirty="0">
                <a:latin typeface="黑体" panose="02010609060101010101" pitchFamily="49" charset="-122"/>
                <a:ea typeface="黑体" panose="02010609060101010101" pitchFamily="49" charset="-122"/>
              </a:rPr>
              <a:t>年</a:t>
            </a:r>
            <a:r>
              <a:rPr lang="en-US" altLang="zh-CN" sz="2000" kern="0" dirty="0">
                <a:latin typeface="黑体" panose="02010609060101010101" pitchFamily="49" charset="-122"/>
                <a:ea typeface="黑体" panose="02010609060101010101" pitchFamily="49" charset="-122"/>
              </a:rPr>
              <a:t>9</a:t>
            </a:r>
            <a:r>
              <a:rPr lang="zh-CN" altLang="en-US" sz="2000" kern="0" dirty="0">
                <a:latin typeface="黑体" panose="02010609060101010101" pitchFamily="49" charset="-122"/>
                <a:ea typeface="黑体" panose="02010609060101010101" pitchFamily="49" charset="-122"/>
              </a:rPr>
              <a:t>月出版，</a:t>
            </a:r>
            <a:r>
              <a:rPr lang="en-US" altLang="zh-CN" sz="2000" kern="0" dirty="0">
                <a:latin typeface="黑体" panose="02010609060101010101" pitchFamily="49" charset="-122"/>
                <a:ea typeface="黑体" panose="02010609060101010101" pitchFamily="49" charset="-122"/>
              </a:rPr>
              <a:t>337</a:t>
            </a:r>
            <a:r>
              <a:rPr lang="zh-CN" altLang="en-US" sz="2000" kern="0" dirty="0">
                <a:latin typeface="黑体" panose="02010609060101010101" pitchFamily="49" charset="-122"/>
                <a:ea typeface="黑体" panose="02010609060101010101" pitchFamily="49" charset="-122"/>
              </a:rPr>
              <a:t>页。</a:t>
            </a:r>
          </a:p>
          <a:p>
            <a:pPr>
              <a:lnSpc>
                <a:spcPct val="90000"/>
              </a:lnSpc>
              <a:buFont typeface="Wingdings" panose="05000000000000000000" pitchFamily="2" charset="2"/>
              <a:buChar char="p"/>
              <a:defRPr/>
            </a:pPr>
            <a:endParaRPr lang="zh-CN" altLang="en-US" sz="2400" b="1" dirty="0">
              <a:solidFill>
                <a:srgbClr val="462DFD"/>
              </a:solidFill>
              <a:latin typeface="黑体" panose="02010609060101010101" pitchFamily="49" charset="-122"/>
              <a:ea typeface="黑体" panose="02010609060101010101" pitchFamily="49" charset="-122"/>
            </a:endParaRPr>
          </a:p>
          <a:p>
            <a:pPr>
              <a:buFontTx/>
              <a:buNone/>
              <a:defRPr/>
            </a:pPr>
            <a:endParaRPr lang="en-US" altLang="zh-CN" sz="2400" kern="0" dirty="0">
              <a:latin typeface="黑体" panose="02010609060101010101" pitchFamily="49" charset="-122"/>
              <a:ea typeface="黑体" panose="02010609060101010101" pitchFamily="49" charset="-122"/>
            </a:endParaRPr>
          </a:p>
        </p:txBody>
      </p:sp>
      <p:sp>
        <p:nvSpPr>
          <p:cNvPr id="1536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5E89698-DD94-4D4C-86A9-4F37E394DB1E}" type="slidenum">
              <a:rPr lang="en-US" altLang="zh-CN" sz="2400" smtClean="0"/>
              <a:pPr>
                <a:spcBef>
                  <a:spcPct val="0"/>
                </a:spcBef>
                <a:buFontTx/>
                <a:buNone/>
              </a:pPr>
              <a:t>9</a:t>
            </a:fld>
            <a:endParaRPr lang="en-US" altLang="zh-CN" sz="2400"/>
          </a:p>
        </p:txBody>
      </p:sp>
      <p:sp>
        <p:nvSpPr>
          <p:cNvPr id="11" name="Rectangle 9"/>
          <p:cNvSpPr txBox="1">
            <a:spLocks noChangeArrowheads="1"/>
          </p:cNvSpPr>
          <p:nvPr/>
        </p:nvSpPr>
        <p:spPr bwMode="auto">
          <a:xfrm>
            <a:off x="107950" y="4994870"/>
            <a:ext cx="8351838"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宋体" charset="0"/>
              </a:defRPr>
            </a:lvl1pPr>
            <a:lvl2pPr marL="742950" indent="-285750" algn="l" rtl="0" eaLnBrk="0" fontAlgn="base" hangingPunct="0">
              <a:spcBef>
                <a:spcPct val="20000"/>
              </a:spcBef>
              <a:spcAft>
                <a:spcPct val="0"/>
              </a:spcAft>
              <a:buChar char="–"/>
              <a:defRPr sz="2800">
                <a:solidFill>
                  <a:schemeClr val="tx1"/>
                </a:solidFill>
                <a:latin typeface="+mn-lt"/>
                <a:ea typeface="+mn-ea"/>
                <a:cs typeface="宋体" charset="0"/>
              </a:defRPr>
            </a:lvl2pPr>
            <a:lvl3pPr marL="1143000" indent="-228600" algn="l" rtl="0" eaLnBrk="0" fontAlgn="base" hangingPunct="0">
              <a:spcBef>
                <a:spcPct val="20000"/>
              </a:spcBef>
              <a:spcAft>
                <a:spcPct val="0"/>
              </a:spcAft>
              <a:buChar char="•"/>
              <a:defRPr sz="2400">
                <a:solidFill>
                  <a:schemeClr val="tx1"/>
                </a:solidFill>
                <a:latin typeface="+mn-lt"/>
                <a:ea typeface="+mn-ea"/>
                <a:cs typeface="宋体" charset="0"/>
              </a:defRPr>
            </a:lvl3pPr>
            <a:lvl4pPr marL="1600200" indent="-228600" algn="l" rtl="0" eaLnBrk="0" fontAlgn="base" hangingPunct="0">
              <a:spcBef>
                <a:spcPct val="20000"/>
              </a:spcBef>
              <a:spcAft>
                <a:spcPct val="0"/>
              </a:spcAft>
              <a:buChar char="–"/>
              <a:defRPr sz="2000">
                <a:solidFill>
                  <a:schemeClr val="tx1"/>
                </a:solidFill>
                <a:latin typeface="+mn-lt"/>
                <a:ea typeface="+mn-ea"/>
                <a:cs typeface="宋体" charset="0"/>
              </a:defRPr>
            </a:lvl4pPr>
            <a:lvl5pPr marL="2057400" indent="-228600" algn="l" rtl="0" eaLnBrk="0" fontAlgn="base" hangingPunct="0">
              <a:spcBef>
                <a:spcPct val="20000"/>
              </a:spcBef>
              <a:spcAft>
                <a:spcPct val="0"/>
              </a:spcAft>
              <a:buChar char="»"/>
              <a:defRPr sz="2000">
                <a:solidFill>
                  <a:schemeClr val="tx1"/>
                </a:solidFill>
                <a:latin typeface="+mn-lt"/>
                <a:ea typeface="+mn-ea"/>
                <a:cs typeface="宋体"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p"/>
              <a:defRPr/>
            </a:pPr>
            <a:r>
              <a:rPr lang="zh-CN" altLang="en-US" sz="2400" b="1" kern="0" dirty="0">
                <a:solidFill>
                  <a:srgbClr val="462DFD"/>
                </a:solidFill>
                <a:latin typeface="黑体" panose="02010609060101010101" pitchFamily="49" charset="-122"/>
                <a:ea typeface="黑体" panose="02010609060101010101" pitchFamily="49" charset="-122"/>
              </a:rPr>
              <a:t>出版英文图书</a:t>
            </a:r>
            <a:r>
              <a:rPr lang="en-US" altLang="zh-CN" sz="2400" b="1" kern="0" dirty="0">
                <a:solidFill>
                  <a:srgbClr val="462DFD"/>
                </a:solidFill>
                <a:latin typeface="黑体" panose="02010609060101010101" pitchFamily="49" charset="-122"/>
                <a:ea typeface="黑体" panose="02010609060101010101" pitchFamily="49" charset="-122"/>
              </a:rPr>
              <a:t>1</a:t>
            </a:r>
            <a:r>
              <a:rPr lang="zh-CN" altLang="en-US" sz="2400" b="1" kern="0" dirty="0">
                <a:solidFill>
                  <a:srgbClr val="462DFD"/>
                </a:solidFill>
                <a:latin typeface="黑体" panose="02010609060101010101" pitchFamily="49" charset="-122"/>
                <a:ea typeface="黑体" panose="02010609060101010101" pitchFamily="49" charset="-122"/>
              </a:rPr>
              <a:t>部</a:t>
            </a:r>
            <a:endParaRPr lang="en-US" altLang="zh-CN" sz="2400" b="1" kern="0" dirty="0">
              <a:solidFill>
                <a:srgbClr val="462DFD"/>
              </a:solidFill>
              <a:latin typeface="黑体" panose="02010609060101010101" pitchFamily="49" charset="-122"/>
              <a:ea typeface="黑体" panose="02010609060101010101" pitchFamily="49" charset="-122"/>
            </a:endParaRPr>
          </a:p>
          <a:p>
            <a:pPr lvl="1">
              <a:buFont typeface="Wingdings" panose="05000000000000000000" pitchFamily="2" charset="2"/>
              <a:buChar char="p"/>
              <a:defRPr/>
            </a:pPr>
            <a:r>
              <a:rPr lang="en-US" altLang="zh-CN" sz="2000" b="1" kern="0" dirty="0">
                <a:latin typeface="Times New Roman" panose="02020603050405020304" pitchFamily="18" charset="0"/>
                <a:ea typeface="黑体" panose="02010609060101010101" pitchFamily="49" charset="-122"/>
                <a:cs typeface="Times New Roman" panose="02020603050405020304" pitchFamily="18" charset="0"/>
              </a:rPr>
              <a:t>Zhenhua Li</a:t>
            </a:r>
            <a:r>
              <a:rPr lang="en-US" altLang="zh-CN" sz="2000" kern="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kern="0" dirty="0" err="1">
                <a:latin typeface="Times New Roman" panose="02020603050405020304" pitchFamily="18" charset="0"/>
                <a:ea typeface="黑体" panose="02010609060101010101" pitchFamily="49" charset="-122"/>
                <a:cs typeface="Times New Roman" panose="02020603050405020304" pitchFamily="18" charset="0"/>
              </a:rPr>
              <a:t>Yafei</a:t>
            </a:r>
            <a:r>
              <a:rPr lang="en-US" altLang="zh-CN" sz="2000" kern="0" dirty="0">
                <a:latin typeface="Times New Roman" panose="02020603050405020304" pitchFamily="18" charset="0"/>
                <a:ea typeface="黑体" panose="02010609060101010101" pitchFamily="49" charset="-122"/>
                <a:cs typeface="Times New Roman" panose="02020603050405020304" pitchFamily="18" charset="0"/>
              </a:rPr>
              <a:t> Dai, </a:t>
            </a:r>
            <a:r>
              <a:rPr lang="en-US" altLang="zh-CN" sz="2000" kern="0" dirty="0" err="1">
                <a:latin typeface="Times New Roman" panose="02020603050405020304" pitchFamily="18" charset="0"/>
                <a:ea typeface="黑体" panose="02010609060101010101" pitchFamily="49" charset="-122"/>
                <a:cs typeface="Times New Roman" panose="02020603050405020304" pitchFamily="18" charset="0"/>
              </a:rPr>
              <a:t>Guihai</a:t>
            </a:r>
            <a:r>
              <a:rPr lang="en-US" altLang="zh-CN" sz="2000" kern="0" dirty="0">
                <a:latin typeface="Times New Roman" panose="02020603050405020304" pitchFamily="18" charset="0"/>
                <a:ea typeface="黑体" panose="02010609060101010101" pitchFamily="49" charset="-122"/>
                <a:cs typeface="Times New Roman" panose="02020603050405020304" pitchFamily="18" charset="0"/>
              </a:rPr>
              <a:t> Chen, and Yunhao Liu, “</a:t>
            </a:r>
            <a:r>
              <a:rPr lang="en-US" altLang="zh-CN" sz="2000" b="1" kern="0" dirty="0">
                <a:latin typeface="Times New Roman" panose="02020603050405020304" pitchFamily="18" charset="0"/>
                <a:ea typeface="黑体" panose="02010609060101010101" pitchFamily="49" charset="-122"/>
                <a:cs typeface="Times New Roman" panose="02020603050405020304" pitchFamily="18" charset="0"/>
              </a:rPr>
              <a:t>Content Distribution for Mobile Internet: A Cloud-based Approach</a:t>
            </a:r>
            <a:r>
              <a:rPr lang="en-US" altLang="zh-CN" sz="2000" kern="0" dirty="0">
                <a:latin typeface="Times New Roman" panose="02020603050405020304" pitchFamily="18" charset="0"/>
                <a:ea typeface="黑体" panose="02010609060101010101" pitchFamily="49" charset="-122"/>
                <a:cs typeface="Times New Roman" panose="02020603050405020304" pitchFamily="18" charset="0"/>
              </a:rPr>
              <a:t>”, Springer, Jul. 2016, 231 pages. ISBN: 9789811014628. </a:t>
            </a:r>
            <a:endParaRPr lang="zh-CN" altLang="en-US" sz="2400" b="1" dirty="0">
              <a:solidFill>
                <a:srgbClr val="462DFD"/>
              </a:solidFill>
              <a:latin typeface="黑体" panose="02010609060101010101" pitchFamily="49" charset="-122"/>
              <a:ea typeface="黑体" panose="02010609060101010101" pitchFamily="49" charset="-122"/>
            </a:endParaRPr>
          </a:p>
          <a:p>
            <a:pPr>
              <a:buFontTx/>
              <a:buNone/>
              <a:defRPr/>
            </a:pPr>
            <a:endParaRPr lang="en-US" altLang="zh-CN" sz="2400" kern="0" dirty="0">
              <a:latin typeface="黑体" panose="02010609060101010101" pitchFamily="49" charset="-122"/>
              <a:ea typeface="黑体" panose="02010609060101010101" pitchFamily="49" charset="-122"/>
            </a:endParaRPr>
          </a:p>
        </p:txBody>
      </p:sp>
      <p:pic>
        <p:nvPicPr>
          <p:cNvPr id="15369" name="图片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28665" y="2155235"/>
            <a:ext cx="1926638" cy="26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14854" y="2155235"/>
            <a:ext cx="1785538" cy="2690588"/>
          </a:xfrm>
          <a:prstGeom prst="rect">
            <a:avLst/>
          </a:prstGeom>
        </p:spPr>
      </p:pic>
      <p:sp>
        <p:nvSpPr>
          <p:cNvPr id="12" name="TextBox 14"/>
          <p:cNvSpPr txBox="1">
            <a:spLocks noChangeArrowheads="1"/>
          </p:cNvSpPr>
          <p:nvPr/>
        </p:nvSpPr>
        <p:spPr bwMode="auto">
          <a:xfrm>
            <a:off x="611560" y="2077561"/>
            <a:ext cx="316835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 typeface="Wingdings" panose="05000000000000000000" pitchFamily="2" charset="2"/>
              <a:buChar char="ü"/>
            </a:pPr>
            <a:r>
              <a:rPr lang="zh-CN" altLang="en-US" sz="1600" b="1" dirty="0">
                <a:solidFill>
                  <a:srgbClr val="00B050"/>
                </a:solidFill>
                <a:latin typeface="微软雅黑" panose="020B0503020204020204" pitchFamily="34" charset="-122"/>
                <a:ea typeface="微软雅黑" panose="020B0503020204020204" pitchFamily="34" charset="-122"/>
              </a:rPr>
              <a:t>被腾讯、</a:t>
            </a:r>
            <a:r>
              <a:rPr lang="en-US" altLang="zh-CN" sz="1600" b="1" dirty="0">
                <a:solidFill>
                  <a:srgbClr val="00B050"/>
                </a:solidFill>
                <a:latin typeface="微软雅黑" panose="020B0503020204020204" pitchFamily="34" charset="-122"/>
                <a:ea typeface="微软雅黑" panose="020B0503020204020204" pitchFamily="34" charset="-122"/>
              </a:rPr>
              <a:t>PPTV</a:t>
            </a:r>
            <a:r>
              <a:rPr lang="zh-CN" altLang="en-US" sz="1600" b="1" dirty="0">
                <a:solidFill>
                  <a:srgbClr val="00B050"/>
                </a:solidFill>
                <a:latin typeface="微软雅黑" panose="020B0503020204020204" pitchFamily="34" charset="-122"/>
                <a:ea typeface="微软雅黑" panose="020B0503020204020204" pitchFamily="34" charset="-122"/>
              </a:rPr>
              <a:t>、清华、北大、中科大、国防科大、华科大、华师大、武汉大学、苏大等多个单位作为教材使用</a:t>
            </a:r>
          </a:p>
        </p:txBody>
      </p:sp>
      <p:pic>
        <p:nvPicPr>
          <p:cNvPr id="14" name="图片 3">
            <a:extLst>
              <a:ext uri="{FF2B5EF4-FFF2-40B4-BE49-F238E27FC236}">
                <a16:creationId xmlns:a16="http://schemas.microsoft.com/office/drawing/2014/main" id="{99CB2DF5-DABA-475E-992A-0908238A9CF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13726" y="3211050"/>
            <a:ext cx="2501341" cy="1675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4086490"/>
      </p:ext>
    </p:extLst>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22.xml><?xml version="1.0" encoding="utf-8"?>
<p:tagLst xmlns:a="http://schemas.openxmlformats.org/drawingml/2006/main" xmlns:r="http://schemas.openxmlformats.org/officeDocument/2006/relationships" xmlns:p="http://schemas.openxmlformats.org/presentationml/2006/main">
  <p:tag name="TIMING" val="|2.4|4.5"/>
</p:tagLst>
</file>

<file path=ppt/tags/tag23.xml><?xml version="1.0" encoding="utf-8"?>
<p:tagLst xmlns:a="http://schemas.openxmlformats.org/drawingml/2006/main" xmlns:r="http://schemas.openxmlformats.org/officeDocument/2006/relationships" xmlns:p="http://schemas.openxmlformats.org/presentationml/2006/main">
  <p:tag name="TIMING" val="|2.4|4.5"/>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heme/theme1.xml><?xml version="1.0" encoding="utf-8"?>
<a:theme xmlns:a="http://schemas.openxmlformats.org/drawingml/2006/main" name="默认设计模板">
  <a:themeElements>
    <a:clrScheme name="Custo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2D2015"/>
        </a:dk1>
        <a:lt1>
          <a:srgbClr val="FFFFFF"/>
        </a:lt1>
        <a:dk2>
          <a:srgbClr val="523E26"/>
        </a:dk2>
        <a:lt2>
          <a:srgbClr val="FFFFFF"/>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
        <a:dk1>
          <a:srgbClr val="000000"/>
        </a:dk1>
        <a:lt1>
          <a:srgbClr val="523E26"/>
        </a:lt1>
        <a:dk2>
          <a:srgbClr val="FFFFFF"/>
        </a:dk2>
        <a:lt2>
          <a:srgbClr val="2D2015"/>
        </a:lt2>
        <a:accent1>
          <a:srgbClr val="8C7B70"/>
        </a:accent1>
        <a:accent2>
          <a:srgbClr val="8F5F2F"/>
        </a:accent2>
        <a:accent3>
          <a:srgbClr val="B3AFAC"/>
        </a:accent3>
        <a:accent4>
          <a:srgbClr val="000000"/>
        </a:accent4>
        <a:accent5>
          <a:srgbClr val="C5BFBB"/>
        </a:accent5>
        <a:accent6>
          <a:srgbClr val="81552A"/>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默认设计模板 15">
        <a:dk1>
          <a:srgbClr val="000000"/>
        </a:dk1>
        <a:lt1>
          <a:srgbClr val="FFFFD9"/>
        </a:lt1>
        <a:dk2>
          <a:srgbClr val="FFFFFF"/>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14523</TotalTime>
  <Words>4218</Words>
  <Application>Microsoft Office PowerPoint</Application>
  <PresentationFormat>全屏显示(4:3)</PresentationFormat>
  <Paragraphs>811</Paragraphs>
  <Slides>66</Slides>
  <Notes>65</Notes>
  <HiddenSlides>0</HiddenSlides>
  <MMClips>2</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66</vt:i4>
      </vt:variant>
    </vt:vector>
  </HeadingPairs>
  <TitlesOfParts>
    <vt:vector size="84" baseType="lpstr">
      <vt:lpstr>Arial Unicode MS</vt:lpstr>
      <vt:lpstr>方正黑体_GBK</vt:lpstr>
      <vt:lpstr>黑体</vt:lpstr>
      <vt:lpstr>华文彩云</vt:lpstr>
      <vt:lpstr>华文楷体</vt:lpstr>
      <vt:lpstr>华文新魏</vt:lpstr>
      <vt:lpstr>华文中宋</vt:lpstr>
      <vt:lpstr>楷体</vt:lpstr>
      <vt:lpstr>宋体</vt:lpstr>
      <vt:lpstr>微软雅黑</vt:lpstr>
      <vt:lpstr>微软雅黑</vt:lpstr>
      <vt:lpstr>Arial</vt:lpstr>
      <vt:lpstr>Calibri</vt:lpstr>
      <vt:lpstr>Calisto MT</vt:lpstr>
      <vt:lpstr>Chiller</vt:lpstr>
      <vt:lpstr>Times New Roman</vt:lpstr>
      <vt:lpstr>Wingdings</vt:lpstr>
      <vt:lpstr>默认设计模板</vt:lpstr>
      <vt:lpstr>PowerPoint 演示文稿</vt:lpstr>
      <vt:lpstr>计算机应用服务的云计算化</vt:lpstr>
      <vt:lpstr>计算机软件的两个永恒问题</vt:lpstr>
      <vt:lpstr>PowerPoint 演示文稿</vt:lpstr>
      <vt:lpstr>实际生活中的真实系统及其性能</vt:lpstr>
      <vt:lpstr>提纲</vt:lpstr>
      <vt:lpstr>学历与工作经历</vt:lpstr>
      <vt:lpstr>科研项目</vt:lpstr>
      <vt:lpstr>论著发表</vt:lpstr>
      <vt:lpstr>《基于云计算的异构自适应内容分发》</vt:lpstr>
      <vt:lpstr>科研产生直接经济效益与社会影响</vt:lpstr>
      <vt:lpstr>提纲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指导学生的宗旨与原则</vt:lpstr>
      <vt:lpstr>提纲</vt:lpstr>
      <vt:lpstr>小案例、大道理：Android是如何开发的</vt:lpstr>
      <vt:lpstr>Google Android Studio &amp; Emulator </vt:lpstr>
      <vt:lpstr>移动模拟器的核心架构进化</vt:lpstr>
      <vt:lpstr>移动应用模拟的上限</vt:lpstr>
      <vt:lpstr>清华软院+腾讯游戏 创新技术方案</vt:lpstr>
      <vt:lpstr>DAOW宏观效果</vt:lpstr>
      <vt:lpstr>经济效果 + 学术成果</vt:lpstr>
      <vt:lpstr>基于隐式操作的云存储无锁协同编辑</vt:lpstr>
      <vt:lpstr>版本控制系统 vs 云存储协同编辑</vt:lpstr>
      <vt:lpstr>Dropbox协同编辑冲突</vt:lpstr>
      <vt:lpstr>云存储协同编辑的“奇葩”冲突</vt:lpstr>
      <vt:lpstr>踏实搞清楚背后的原因</vt:lpstr>
      <vt:lpstr>网络抓包、加密破解</vt:lpstr>
      <vt:lpstr>主要发现</vt:lpstr>
      <vt:lpstr>汇报提纲</vt:lpstr>
      <vt:lpstr>科研成果</vt:lpstr>
      <vt:lpstr>学习目标</vt:lpstr>
      <vt:lpstr>学习内容</vt:lpstr>
      <vt:lpstr>云服务性能学科框架</vt:lpstr>
      <vt:lpstr>云服务性能学术研究</vt:lpstr>
      <vt:lpstr>提纲</vt:lpstr>
      <vt:lpstr>PowerPoint 演示文稿</vt:lpstr>
      <vt:lpstr>PowerPoint 演示文稿</vt:lpstr>
      <vt:lpstr>这个世界为什么要有如此多的操作系统？ 就用Windows不好吗？对云服务意味着什么？</vt:lpstr>
      <vt:lpstr>Linux看起来好丑，为什么云服务器都用它？</vt:lpstr>
      <vt:lpstr>UNIX、Windows为什么不能统治服务器端？</vt:lpstr>
      <vt:lpstr>网格计算</vt:lpstr>
      <vt:lpstr>虚拟化</vt:lpstr>
      <vt:lpstr>云计算 = Linux + 网络通信</vt:lpstr>
      <vt:lpstr>互联网视频电话：从微信双云到Zoom多云</vt:lpstr>
      <vt:lpstr>Wireshark图形化网络测量工具</vt:lpstr>
      <vt:lpstr>XML、JavaScript、JSP、PHP、Python和HTML5，互联网干嘛非要使用这么多种语言？</vt:lpstr>
      <vt:lpstr>Android与iOS程序开发基础</vt:lpstr>
      <vt:lpstr>iOS为何具备高性能？</vt:lpstr>
      <vt:lpstr>百度流量卫士</vt:lpstr>
      <vt:lpstr>PowerPoint 演示文稿</vt:lpstr>
      <vt:lpstr>PowerPoint 演示文稿</vt:lpstr>
      <vt:lpstr>PowerPoint 演示文稿</vt:lpstr>
      <vt:lpstr>PowerPoint 演示文稿</vt:lpstr>
      <vt:lpstr>提纲</vt:lpstr>
      <vt:lpstr>PowerPoint 演示文稿</vt:lpstr>
      <vt:lpstr>组队方式</vt:lpstr>
      <vt:lpstr>PowerPoint 演示文稿</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yangzheng</dc:creator>
  <cp:lastModifiedBy>fantasy080</cp:lastModifiedBy>
  <cp:revision>1165</cp:revision>
  <cp:lastPrinted>2015-06-01T08:39:19Z</cp:lastPrinted>
  <dcterms:created xsi:type="dcterms:W3CDTF">2011-05-21T07:44:16Z</dcterms:created>
  <dcterms:modified xsi:type="dcterms:W3CDTF">2020-03-01T16:12:16Z</dcterms:modified>
</cp:coreProperties>
</file>